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70" r:id="rId3"/>
    <p:sldId id="258" r:id="rId4"/>
    <p:sldId id="268" r:id="rId5"/>
    <p:sldId id="257" r:id="rId6"/>
    <p:sldId id="263" r:id="rId7"/>
    <p:sldId id="259" r:id="rId8"/>
    <p:sldId id="264" r:id="rId9"/>
    <p:sldId id="260" r:id="rId10"/>
    <p:sldId id="265" r:id="rId11"/>
    <p:sldId id="261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4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It is worth the</a:t>
            </a:r>
            <a:r>
              <a:rPr lang="en-US" baseline="0" dirty="0"/>
              <a:t> effort for ONE LOST SOUL</a:t>
            </a:r>
            <a:endParaRPr lang="en-US" dirty="0"/>
          </a:p>
        </c:rich>
      </c:tx>
      <c:layout>
        <c:manualLayout>
          <c:xMode val="edge"/>
          <c:yMode val="edge"/>
          <c:x val="0.20017484759753693"/>
          <c:y val="0.912276586249900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One Soul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1A-4FBA-ADFB-6EBE313396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1A-4FBA-ADFB-6EBE313396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51A-4FBA-ADFB-6EBE313396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51A-4FBA-ADFB-6EBE313396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One lost soul</c:v>
                </c:pt>
                <c:pt idx="1">
                  <c:v>99 saved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F-435D-8FED-777FB8C8FD45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C6CC2A-0674-4D75-9C60-89E06F58F788}" type="doc">
      <dgm:prSet loTypeId="urn:microsoft.com/office/officeart/2005/8/layout/targe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B0A284-6326-45BA-B865-C61EAAA05CF5}">
      <dgm:prSet phldrT="[Text]"/>
      <dgm:spPr/>
      <dgm:t>
        <a:bodyPr/>
        <a:lstStyle/>
        <a:p>
          <a:r>
            <a:rPr lang="en-US" dirty="0"/>
            <a:t>30,000</a:t>
          </a:r>
        </a:p>
      </dgm:t>
    </dgm:pt>
    <dgm:pt modelId="{7CBEA1EA-EBAA-4045-96BC-8C221E6EB321}" type="parTrans" cxnId="{91D325EF-A43E-4B94-9F0C-099A8B09C9B6}">
      <dgm:prSet/>
      <dgm:spPr/>
      <dgm:t>
        <a:bodyPr/>
        <a:lstStyle/>
        <a:p>
          <a:endParaRPr lang="en-US"/>
        </a:p>
      </dgm:t>
    </dgm:pt>
    <dgm:pt modelId="{52B28D04-3A17-41C2-95E1-2183F7F45E5D}" type="sibTrans" cxnId="{91D325EF-A43E-4B94-9F0C-099A8B09C9B6}">
      <dgm:prSet/>
      <dgm:spPr/>
      <dgm:t>
        <a:bodyPr/>
        <a:lstStyle/>
        <a:p>
          <a:endParaRPr lang="en-US"/>
        </a:p>
      </dgm:t>
    </dgm:pt>
    <dgm:pt modelId="{FC38E123-2FC3-4A1B-8FB4-607EF04E5196}">
      <dgm:prSet phldrT="[Text]"/>
      <dgm:spPr/>
      <dgm:t>
        <a:bodyPr/>
        <a:lstStyle/>
        <a:p>
          <a:r>
            <a:rPr lang="en-US" dirty="0"/>
            <a:t>Footfalls</a:t>
          </a:r>
        </a:p>
      </dgm:t>
    </dgm:pt>
    <dgm:pt modelId="{81FA6420-C1EB-44A5-B803-657DB994D881}" type="parTrans" cxnId="{C852A522-1D86-498D-A5BB-DECEC4EECABF}">
      <dgm:prSet/>
      <dgm:spPr/>
      <dgm:t>
        <a:bodyPr/>
        <a:lstStyle/>
        <a:p>
          <a:endParaRPr lang="en-US"/>
        </a:p>
      </dgm:t>
    </dgm:pt>
    <dgm:pt modelId="{65EAEB2B-FB88-4C7F-B235-21ACEDF601E3}" type="sibTrans" cxnId="{C852A522-1D86-498D-A5BB-DECEC4EECABF}">
      <dgm:prSet/>
      <dgm:spPr/>
      <dgm:t>
        <a:bodyPr/>
        <a:lstStyle/>
        <a:p>
          <a:endParaRPr lang="en-US"/>
        </a:p>
      </dgm:t>
    </dgm:pt>
    <dgm:pt modelId="{ABB3744C-796A-49A1-853D-10294CF5A56A}">
      <dgm:prSet phldrT="[Text]"/>
      <dgm:spPr/>
      <dgm:t>
        <a:bodyPr/>
        <a:lstStyle/>
        <a:p>
          <a:r>
            <a:rPr lang="en-US" dirty="0"/>
            <a:t>1,000</a:t>
          </a:r>
        </a:p>
      </dgm:t>
    </dgm:pt>
    <dgm:pt modelId="{75C1163B-8CBD-43DF-A75A-5DE8E3B39735}" type="parTrans" cxnId="{889FEA13-DF3B-4905-AB3B-79BB75F5F92B}">
      <dgm:prSet/>
      <dgm:spPr/>
      <dgm:t>
        <a:bodyPr/>
        <a:lstStyle/>
        <a:p>
          <a:endParaRPr lang="en-US"/>
        </a:p>
      </dgm:t>
    </dgm:pt>
    <dgm:pt modelId="{2F12AD64-7140-4C77-8719-4389FDFA4990}" type="sibTrans" cxnId="{889FEA13-DF3B-4905-AB3B-79BB75F5F92B}">
      <dgm:prSet/>
      <dgm:spPr/>
      <dgm:t>
        <a:bodyPr/>
        <a:lstStyle/>
        <a:p>
          <a:endParaRPr lang="en-US"/>
        </a:p>
      </dgm:t>
    </dgm:pt>
    <dgm:pt modelId="{EAEC1E4E-EF20-4106-92FE-D8A75BF8F817}">
      <dgm:prSet phldrT="[Text]"/>
      <dgm:spPr/>
      <dgm:t>
        <a:bodyPr/>
        <a:lstStyle/>
        <a:p>
          <a:r>
            <a:rPr lang="en-US" dirty="0"/>
            <a:t>Gospel Tracts</a:t>
          </a:r>
        </a:p>
      </dgm:t>
    </dgm:pt>
    <dgm:pt modelId="{989D21B6-EF9C-45EB-8C95-9AE8E3EB9FEE}" type="parTrans" cxnId="{8E36B651-CE0C-438A-A8A6-F1699818A88E}">
      <dgm:prSet/>
      <dgm:spPr/>
      <dgm:t>
        <a:bodyPr/>
        <a:lstStyle/>
        <a:p>
          <a:endParaRPr lang="en-US"/>
        </a:p>
      </dgm:t>
    </dgm:pt>
    <dgm:pt modelId="{09F90F45-51A7-4E7A-B802-3ED8028AB457}" type="sibTrans" cxnId="{8E36B651-CE0C-438A-A8A6-F1699818A88E}">
      <dgm:prSet/>
      <dgm:spPr/>
      <dgm:t>
        <a:bodyPr/>
        <a:lstStyle/>
        <a:p>
          <a:endParaRPr lang="en-US"/>
        </a:p>
      </dgm:t>
    </dgm:pt>
    <dgm:pt modelId="{7D4D9CB1-4F71-4BD6-8C88-85DFE755638F}">
      <dgm:prSet phldrT="[Text]"/>
      <dgm:spPr/>
      <dgm:t>
        <a:bodyPr/>
        <a:lstStyle/>
        <a:p>
          <a:r>
            <a:rPr lang="en-US" dirty="0"/>
            <a:t>Word</a:t>
          </a:r>
        </a:p>
      </dgm:t>
    </dgm:pt>
    <dgm:pt modelId="{B0FD0413-7EFE-4A27-8D96-66F55A9FD8B9}" type="parTrans" cxnId="{C7721580-0D4E-4611-98F8-A513F303518E}">
      <dgm:prSet/>
      <dgm:spPr/>
      <dgm:t>
        <a:bodyPr/>
        <a:lstStyle/>
        <a:p>
          <a:endParaRPr lang="en-US"/>
        </a:p>
      </dgm:t>
    </dgm:pt>
    <dgm:pt modelId="{52BD6FBD-EB5C-40EB-A717-04AE2E476DC5}" type="sibTrans" cxnId="{C7721580-0D4E-4611-98F8-A513F303518E}">
      <dgm:prSet/>
      <dgm:spPr/>
      <dgm:t>
        <a:bodyPr/>
        <a:lstStyle/>
        <a:p>
          <a:endParaRPr lang="en-US"/>
        </a:p>
      </dgm:t>
    </dgm:pt>
    <dgm:pt modelId="{EFB257C1-8AE1-45F7-B9AE-AAFD7A8834FE}">
      <dgm:prSet phldrT="[Text]"/>
      <dgm:spPr/>
      <dgm:t>
        <a:bodyPr/>
        <a:lstStyle/>
        <a:p>
          <a:r>
            <a:rPr lang="en-US" dirty="0"/>
            <a:t>Several Bibles Given</a:t>
          </a:r>
        </a:p>
      </dgm:t>
    </dgm:pt>
    <dgm:pt modelId="{7E7470AF-8535-47A2-8EDC-DC895F433BBF}" type="parTrans" cxnId="{5A0082E7-5F71-4AE1-AC3C-B87EF249AC3F}">
      <dgm:prSet/>
      <dgm:spPr/>
      <dgm:t>
        <a:bodyPr/>
        <a:lstStyle/>
        <a:p>
          <a:endParaRPr lang="en-US"/>
        </a:p>
      </dgm:t>
    </dgm:pt>
    <dgm:pt modelId="{99E5BE91-E03B-457E-8635-47EE2D6EB910}" type="sibTrans" cxnId="{5A0082E7-5F71-4AE1-AC3C-B87EF249AC3F}">
      <dgm:prSet/>
      <dgm:spPr/>
      <dgm:t>
        <a:bodyPr/>
        <a:lstStyle/>
        <a:p>
          <a:endParaRPr lang="en-US"/>
        </a:p>
      </dgm:t>
    </dgm:pt>
    <dgm:pt modelId="{40CF8794-7DC4-4EF6-8CBF-2E42BA94D319}">
      <dgm:prSet phldrT="[Text]"/>
      <dgm:spPr/>
      <dgm:t>
        <a:bodyPr/>
        <a:lstStyle/>
        <a:p>
          <a:r>
            <a:rPr lang="en-US" dirty="0"/>
            <a:t>Gospel proclaimed through songs</a:t>
          </a:r>
        </a:p>
      </dgm:t>
    </dgm:pt>
    <dgm:pt modelId="{7CBA30AD-0954-482C-B96B-1C247B56CDA0}" type="parTrans" cxnId="{6E3B9AD5-6787-422B-9291-32B596E39658}">
      <dgm:prSet/>
      <dgm:spPr/>
      <dgm:t>
        <a:bodyPr/>
        <a:lstStyle/>
        <a:p>
          <a:endParaRPr lang="en-US"/>
        </a:p>
      </dgm:t>
    </dgm:pt>
    <dgm:pt modelId="{464F7AB4-2E2F-4898-89EA-2AC5F8F884AF}" type="sibTrans" cxnId="{6E3B9AD5-6787-422B-9291-32B596E39658}">
      <dgm:prSet/>
      <dgm:spPr/>
      <dgm:t>
        <a:bodyPr/>
        <a:lstStyle/>
        <a:p>
          <a:endParaRPr lang="en-US"/>
        </a:p>
      </dgm:t>
    </dgm:pt>
    <dgm:pt modelId="{19A7E87A-E7DE-4705-9174-F936397B6E14}" type="pres">
      <dgm:prSet presAssocID="{E8C6CC2A-0674-4D75-9C60-89E06F58F78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C1291BE-3552-474A-B0C1-71C9D8C7993D}" type="pres">
      <dgm:prSet presAssocID="{58B0A284-6326-45BA-B865-C61EAAA05CF5}" presName="circle1" presStyleLbl="node1" presStyleIdx="0" presStyleCnt="3"/>
      <dgm:spPr/>
    </dgm:pt>
    <dgm:pt modelId="{D366435F-F4E9-45CC-ACA6-B28683F4CF20}" type="pres">
      <dgm:prSet presAssocID="{58B0A284-6326-45BA-B865-C61EAAA05CF5}" presName="space" presStyleCnt="0"/>
      <dgm:spPr/>
    </dgm:pt>
    <dgm:pt modelId="{72C46992-8EEA-45B6-B704-FE73F5706715}" type="pres">
      <dgm:prSet presAssocID="{58B0A284-6326-45BA-B865-C61EAAA05CF5}" presName="rect1" presStyleLbl="alignAcc1" presStyleIdx="0" presStyleCnt="3"/>
      <dgm:spPr/>
    </dgm:pt>
    <dgm:pt modelId="{A1D00A0A-74B3-4ECC-B898-F91DAEBF1EC6}" type="pres">
      <dgm:prSet presAssocID="{ABB3744C-796A-49A1-853D-10294CF5A56A}" presName="vertSpace2" presStyleLbl="node1" presStyleIdx="0" presStyleCnt="3"/>
      <dgm:spPr/>
    </dgm:pt>
    <dgm:pt modelId="{3240065E-82A6-4DC8-BAC5-BC70287C835D}" type="pres">
      <dgm:prSet presAssocID="{ABB3744C-796A-49A1-853D-10294CF5A56A}" presName="circle2" presStyleLbl="node1" presStyleIdx="1" presStyleCnt="3"/>
      <dgm:spPr/>
    </dgm:pt>
    <dgm:pt modelId="{A6D96A84-6975-4F72-8EA0-CB4B7EB3A000}" type="pres">
      <dgm:prSet presAssocID="{ABB3744C-796A-49A1-853D-10294CF5A56A}" presName="rect2" presStyleLbl="alignAcc1" presStyleIdx="1" presStyleCnt="3"/>
      <dgm:spPr/>
    </dgm:pt>
    <dgm:pt modelId="{621A5C96-300F-4A1B-B518-4A56B065E5C0}" type="pres">
      <dgm:prSet presAssocID="{7D4D9CB1-4F71-4BD6-8C88-85DFE755638F}" presName="vertSpace3" presStyleLbl="node1" presStyleIdx="1" presStyleCnt="3"/>
      <dgm:spPr/>
    </dgm:pt>
    <dgm:pt modelId="{85F53EF3-0E23-4C3C-AA39-8DE3F5001C8D}" type="pres">
      <dgm:prSet presAssocID="{7D4D9CB1-4F71-4BD6-8C88-85DFE755638F}" presName="circle3" presStyleLbl="node1" presStyleIdx="2" presStyleCnt="3"/>
      <dgm:spPr/>
    </dgm:pt>
    <dgm:pt modelId="{33DA0EF5-F035-4BC8-8A90-15B0017A53AB}" type="pres">
      <dgm:prSet presAssocID="{7D4D9CB1-4F71-4BD6-8C88-85DFE755638F}" presName="rect3" presStyleLbl="alignAcc1" presStyleIdx="2" presStyleCnt="3"/>
      <dgm:spPr/>
    </dgm:pt>
    <dgm:pt modelId="{7350D408-9BBF-455E-92C7-C699065CA972}" type="pres">
      <dgm:prSet presAssocID="{58B0A284-6326-45BA-B865-C61EAAA05CF5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3D23D7A-3F93-430B-A016-E0DAC7F3D08E}" type="pres">
      <dgm:prSet presAssocID="{58B0A284-6326-45BA-B865-C61EAAA05CF5}" presName="rect1ChTx" presStyleLbl="alignAcc1" presStyleIdx="2" presStyleCnt="3">
        <dgm:presLayoutVars>
          <dgm:bulletEnabled val="1"/>
        </dgm:presLayoutVars>
      </dgm:prSet>
      <dgm:spPr/>
    </dgm:pt>
    <dgm:pt modelId="{C11DB7E5-D01A-4C15-A7F6-52ECFB0D08F3}" type="pres">
      <dgm:prSet presAssocID="{ABB3744C-796A-49A1-853D-10294CF5A56A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99B2B68-2863-4EAA-B6F1-5DC6AD92768A}" type="pres">
      <dgm:prSet presAssocID="{ABB3744C-796A-49A1-853D-10294CF5A56A}" presName="rect2ChTx" presStyleLbl="alignAcc1" presStyleIdx="2" presStyleCnt="3">
        <dgm:presLayoutVars>
          <dgm:bulletEnabled val="1"/>
        </dgm:presLayoutVars>
      </dgm:prSet>
      <dgm:spPr/>
    </dgm:pt>
    <dgm:pt modelId="{C1472088-97C3-4E81-A635-3D3CCD083725}" type="pres">
      <dgm:prSet presAssocID="{7D4D9CB1-4F71-4BD6-8C88-85DFE755638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ABE1F22-CBAB-44CB-897E-B61F2D920CC4}" type="pres">
      <dgm:prSet presAssocID="{7D4D9CB1-4F71-4BD6-8C88-85DFE755638F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889FEA13-DF3B-4905-AB3B-79BB75F5F92B}" srcId="{E8C6CC2A-0674-4D75-9C60-89E06F58F788}" destId="{ABB3744C-796A-49A1-853D-10294CF5A56A}" srcOrd="1" destOrd="0" parTransId="{75C1163B-8CBD-43DF-A75A-5DE8E3B39735}" sibTransId="{2F12AD64-7140-4C77-8719-4389FDFA4990}"/>
    <dgm:cxn modelId="{C852A522-1D86-498D-A5BB-DECEC4EECABF}" srcId="{58B0A284-6326-45BA-B865-C61EAAA05CF5}" destId="{FC38E123-2FC3-4A1B-8FB4-607EF04E5196}" srcOrd="0" destOrd="0" parTransId="{81FA6420-C1EB-44A5-B803-657DB994D881}" sibTransId="{65EAEB2B-FB88-4C7F-B235-21ACEDF601E3}"/>
    <dgm:cxn modelId="{24043836-3543-4C55-85B5-4C18CDC953C4}" type="presOf" srcId="{EFB257C1-8AE1-45F7-B9AE-AAFD7A8834FE}" destId="{5ABE1F22-CBAB-44CB-897E-B61F2D920CC4}" srcOrd="0" destOrd="0" presId="urn:microsoft.com/office/officeart/2005/8/layout/target3"/>
    <dgm:cxn modelId="{8E36B651-CE0C-438A-A8A6-F1699818A88E}" srcId="{ABB3744C-796A-49A1-853D-10294CF5A56A}" destId="{EAEC1E4E-EF20-4106-92FE-D8A75BF8F817}" srcOrd="0" destOrd="0" parTransId="{989D21B6-EF9C-45EB-8C95-9AE8E3EB9FEE}" sibTransId="{09F90F45-51A7-4E7A-B802-3ED8028AB457}"/>
    <dgm:cxn modelId="{0FBC7D54-F9F7-4302-AE74-62816B999204}" type="presOf" srcId="{E8C6CC2A-0674-4D75-9C60-89E06F58F788}" destId="{19A7E87A-E7DE-4705-9174-F936397B6E14}" srcOrd="0" destOrd="0" presId="urn:microsoft.com/office/officeart/2005/8/layout/target3"/>
    <dgm:cxn modelId="{2473A565-ABA8-4229-B055-F047DD805083}" type="presOf" srcId="{ABB3744C-796A-49A1-853D-10294CF5A56A}" destId="{A6D96A84-6975-4F72-8EA0-CB4B7EB3A000}" srcOrd="0" destOrd="0" presId="urn:microsoft.com/office/officeart/2005/8/layout/target3"/>
    <dgm:cxn modelId="{2B590172-0769-4E71-856B-95AD5B109329}" type="presOf" srcId="{ABB3744C-796A-49A1-853D-10294CF5A56A}" destId="{C11DB7E5-D01A-4C15-A7F6-52ECFB0D08F3}" srcOrd="1" destOrd="0" presId="urn:microsoft.com/office/officeart/2005/8/layout/target3"/>
    <dgm:cxn modelId="{42240477-E98C-4095-B942-F5A39A210CB5}" type="presOf" srcId="{58B0A284-6326-45BA-B865-C61EAAA05CF5}" destId="{72C46992-8EEA-45B6-B704-FE73F5706715}" srcOrd="0" destOrd="0" presId="urn:microsoft.com/office/officeart/2005/8/layout/target3"/>
    <dgm:cxn modelId="{C7721580-0D4E-4611-98F8-A513F303518E}" srcId="{E8C6CC2A-0674-4D75-9C60-89E06F58F788}" destId="{7D4D9CB1-4F71-4BD6-8C88-85DFE755638F}" srcOrd="2" destOrd="0" parTransId="{B0FD0413-7EFE-4A27-8D96-66F55A9FD8B9}" sibTransId="{52BD6FBD-EB5C-40EB-A717-04AE2E476DC5}"/>
    <dgm:cxn modelId="{607B4E93-7E88-41DD-AAD4-3FC8CF2B08D6}" type="presOf" srcId="{58B0A284-6326-45BA-B865-C61EAAA05CF5}" destId="{7350D408-9BBF-455E-92C7-C699065CA972}" srcOrd="1" destOrd="0" presId="urn:microsoft.com/office/officeart/2005/8/layout/target3"/>
    <dgm:cxn modelId="{5C717294-263B-4692-85E2-E6C46B13A288}" type="presOf" srcId="{7D4D9CB1-4F71-4BD6-8C88-85DFE755638F}" destId="{33DA0EF5-F035-4BC8-8A90-15B0017A53AB}" srcOrd="0" destOrd="0" presId="urn:microsoft.com/office/officeart/2005/8/layout/target3"/>
    <dgm:cxn modelId="{7A20B19D-FC4E-4660-BBF8-8EC80728AA61}" type="presOf" srcId="{7D4D9CB1-4F71-4BD6-8C88-85DFE755638F}" destId="{C1472088-97C3-4E81-A635-3D3CCD083725}" srcOrd="1" destOrd="0" presId="urn:microsoft.com/office/officeart/2005/8/layout/target3"/>
    <dgm:cxn modelId="{E3FB8AB7-CE25-479F-BC5B-D8E7150AD511}" type="presOf" srcId="{EAEC1E4E-EF20-4106-92FE-D8A75BF8F817}" destId="{699B2B68-2863-4EAA-B6F1-5DC6AD92768A}" srcOrd="0" destOrd="0" presId="urn:microsoft.com/office/officeart/2005/8/layout/target3"/>
    <dgm:cxn modelId="{6E3B9AD5-6787-422B-9291-32B596E39658}" srcId="{7D4D9CB1-4F71-4BD6-8C88-85DFE755638F}" destId="{40CF8794-7DC4-4EF6-8CBF-2E42BA94D319}" srcOrd="1" destOrd="0" parTransId="{7CBA30AD-0954-482C-B96B-1C247B56CDA0}" sibTransId="{464F7AB4-2E2F-4898-89EA-2AC5F8F884AF}"/>
    <dgm:cxn modelId="{5A0082E7-5F71-4AE1-AC3C-B87EF249AC3F}" srcId="{7D4D9CB1-4F71-4BD6-8C88-85DFE755638F}" destId="{EFB257C1-8AE1-45F7-B9AE-AAFD7A8834FE}" srcOrd="0" destOrd="0" parTransId="{7E7470AF-8535-47A2-8EDC-DC895F433BBF}" sibTransId="{99E5BE91-E03B-457E-8635-47EE2D6EB910}"/>
    <dgm:cxn modelId="{91D325EF-A43E-4B94-9F0C-099A8B09C9B6}" srcId="{E8C6CC2A-0674-4D75-9C60-89E06F58F788}" destId="{58B0A284-6326-45BA-B865-C61EAAA05CF5}" srcOrd="0" destOrd="0" parTransId="{7CBEA1EA-EBAA-4045-96BC-8C221E6EB321}" sibTransId="{52B28D04-3A17-41C2-95E1-2183F7F45E5D}"/>
    <dgm:cxn modelId="{748918F1-2EF5-43B0-AA88-2B3BF783D8E0}" type="presOf" srcId="{FC38E123-2FC3-4A1B-8FB4-607EF04E5196}" destId="{33D23D7A-3F93-430B-A016-E0DAC7F3D08E}" srcOrd="0" destOrd="0" presId="urn:microsoft.com/office/officeart/2005/8/layout/target3"/>
    <dgm:cxn modelId="{B187ACFC-9C5F-4C0A-911F-9B8BF3F6E0E6}" type="presOf" srcId="{40CF8794-7DC4-4EF6-8CBF-2E42BA94D319}" destId="{5ABE1F22-CBAB-44CB-897E-B61F2D920CC4}" srcOrd="0" destOrd="1" presId="urn:microsoft.com/office/officeart/2005/8/layout/target3"/>
    <dgm:cxn modelId="{7DB52967-C937-439F-AEBE-CD98E8EFFECD}" type="presParOf" srcId="{19A7E87A-E7DE-4705-9174-F936397B6E14}" destId="{2C1291BE-3552-474A-B0C1-71C9D8C7993D}" srcOrd="0" destOrd="0" presId="urn:microsoft.com/office/officeart/2005/8/layout/target3"/>
    <dgm:cxn modelId="{48B6BE16-A67D-4574-8410-53D7CFB8AB9A}" type="presParOf" srcId="{19A7E87A-E7DE-4705-9174-F936397B6E14}" destId="{D366435F-F4E9-45CC-ACA6-B28683F4CF20}" srcOrd="1" destOrd="0" presId="urn:microsoft.com/office/officeart/2005/8/layout/target3"/>
    <dgm:cxn modelId="{050923E2-761C-4D7E-B438-D9D8E9244F62}" type="presParOf" srcId="{19A7E87A-E7DE-4705-9174-F936397B6E14}" destId="{72C46992-8EEA-45B6-B704-FE73F5706715}" srcOrd="2" destOrd="0" presId="urn:microsoft.com/office/officeart/2005/8/layout/target3"/>
    <dgm:cxn modelId="{520E06E4-A16B-446E-8EFF-F0F472A23E91}" type="presParOf" srcId="{19A7E87A-E7DE-4705-9174-F936397B6E14}" destId="{A1D00A0A-74B3-4ECC-B898-F91DAEBF1EC6}" srcOrd="3" destOrd="0" presId="urn:microsoft.com/office/officeart/2005/8/layout/target3"/>
    <dgm:cxn modelId="{BED78EAE-D6D5-4D5F-A47F-774C44D81B3B}" type="presParOf" srcId="{19A7E87A-E7DE-4705-9174-F936397B6E14}" destId="{3240065E-82A6-4DC8-BAC5-BC70287C835D}" srcOrd="4" destOrd="0" presId="urn:microsoft.com/office/officeart/2005/8/layout/target3"/>
    <dgm:cxn modelId="{14A84C05-8E2E-4C19-945F-8C45BA0CB999}" type="presParOf" srcId="{19A7E87A-E7DE-4705-9174-F936397B6E14}" destId="{A6D96A84-6975-4F72-8EA0-CB4B7EB3A000}" srcOrd="5" destOrd="0" presId="urn:microsoft.com/office/officeart/2005/8/layout/target3"/>
    <dgm:cxn modelId="{2DB664B1-6885-4F2C-AC5A-B2023A67B9DA}" type="presParOf" srcId="{19A7E87A-E7DE-4705-9174-F936397B6E14}" destId="{621A5C96-300F-4A1B-B518-4A56B065E5C0}" srcOrd="6" destOrd="0" presId="urn:microsoft.com/office/officeart/2005/8/layout/target3"/>
    <dgm:cxn modelId="{B404CE77-36B7-4FEF-820E-40C61FE2387F}" type="presParOf" srcId="{19A7E87A-E7DE-4705-9174-F936397B6E14}" destId="{85F53EF3-0E23-4C3C-AA39-8DE3F5001C8D}" srcOrd="7" destOrd="0" presId="urn:microsoft.com/office/officeart/2005/8/layout/target3"/>
    <dgm:cxn modelId="{D34F42EE-0534-433B-AEB7-B16C15B73EBE}" type="presParOf" srcId="{19A7E87A-E7DE-4705-9174-F936397B6E14}" destId="{33DA0EF5-F035-4BC8-8A90-15B0017A53AB}" srcOrd="8" destOrd="0" presId="urn:microsoft.com/office/officeart/2005/8/layout/target3"/>
    <dgm:cxn modelId="{999FCF24-F595-4D34-9A4D-C38A7440F55A}" type="presParOf" srcId="{19A7E87A-E7DE-4705-9174-F936397B6E14}" destId="{7350D408-9BBF-455E-92C7-C699065CA972}" srcOrd="9" destOrd="0" presId="urn:microsoft.com/office/officeart/2005/8/layout/target3"/>
    <dgm:cxn modelId="{51630A12-5118-4F29-A58D-86C970E318D8}" type="presParOf" srcId="{19A7E87A-E7DE-4705-9174-F936397B6E14}" destId="{33D23D7A-3F93-430B-A016-E0DAC7F3D08E}" srcOrd="10" destOrd="0" presId="urn:microsoft.com/office/officeart/2005/8/layout/target3"/>
    <dgm:cxn modelId="{104494CB-D358-44A0-961F-0CEFED96F05C}" type="presParOf" srcId="{19A7E87A-E7DE-4705-9174-F936397B6E14}" destId="{C11DB7E5-D01A-4C15-A7F6-52ECFB0D08F3}" srcOrd="11" destOrd="0" presId="urn:microsoft.com/office/officeart/2005/8/layout/target3"/>
    <dgm:cxn modelId="{E3FCEEBA-7FA6-41B3-BC8A-88B4C5D1828D}" type="presParOf" srcId="{19A7E87A-E7DE-4705-9174-F936397B6E14}" destId="{699B2B68-2863-4EAA-B6F1-5DC6AD92768A}" srcOrd="12" destOrd="0" presId="urn:microsoft.com/office/officeart/2005/8/layout/target3"/>
    <dgm:cxn modelId="{647E2C49-C410-4402-93FF-6D4BB713119F}" type="presParOf" srcId="{19A7E87A-E7DE-4705-9174-F936397B6E14}" destId="{C1472088-97C3-4E81-A635-3D3CCD083725}" srcOrd="13" destOrd="0" presId="urn:microsoft.com/office/officeart/2005/8/layout/target3"/>
    <dgm:cxn modelId="{528FBFBF-2705-4217-8113-C61F564C6FED}" type="presParOf" srcId="{19A7E87A-E7DE-4705-9174-F936397B6E14}" destId="{5ABE1F22-CBAB-44CB-897E-B61F2D920CC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C6CC2A-0674-4D75-9C60-89E06F58F788}" type="doc">
      <dgm:prSet loTypeId="urn:microsoft.com/office/officeart/2005/8/layout/targe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B0A284-6326-45BA-B865-C61EAAA05CF5}">
      <dgm:prSet phldrT="[Text]"/>
      <dgm:spPr/>
      <dgm:t>
        <a:bodyPr/>
        <a:lstStyle/>
        <a:p>
          <a:r>
            <a:rPr lang="en-US" dirty="0"/>
            <a:t>Thousands</a:t>
          </a:r>
        </a:p>
      </dgm:t>
    </dgm:pt>
    <dgm:pt modelId="{7CBEA1EA-EBAA-4045-96BC-8C221E6EB321}" type="parTrans" cxnId="{91D325EF-A43E-4B94-9F0C-099A8B09C9B6}">
      <dgm:prSet/>
      <dgm:spPr/>
      <dgm:t>
        <a:bodyPr/>
        <a:lstStyle/>
        <a:p>
          <a:endParaRPr lang="en-US"/>
        </a:p>
      </dgm:t>
    </dgm:pt>
    <dgm:pt modelId="{52B28D04-3A17-41C2-95E1-2183F7F45E5D}" type="sibTrans" cxnId="{91D325EF-A43E-4B94-9F0C-099A8B09C9B6}">
      <dgm:prSet/>
      <dgm:spPr/>
      <dgm:t>
        <a:bodyPr/>
        <a:lstStyle/>
        <a:p>
          <a:endParaRPr lang="en-US"/>
        </a:p>
      </dgm:t>
    </dgm:pt>
    <dgm:pt modelId="{ABB3744C-796A-49A1-853D-10294CF5A56A}">
      <dgm:prSet phldrT="[Text]"/>
      <dgm:spPr/>
      <dgm:t>
        <a:bodyPr/>
        <a:lstStyle/>
        <a:p>
          <a:r>
            <a:rPr lang="en-US" dirty="0"/>
            <a:t>Hundreds</a:t>
          </a:r>
        </a:p>
      </dgm:t>
    </dgm:pt>
    <dgm:pt modelId="{75C1163B-8CBD-43DF-A75A-5DE8E3B39735}" type="parTrans" cxnId="{889FEA13-DF3B-4905-AB3B-79BB75F5F92B}">
      <dgm:prSet/>
      <dgm:spPr/>
      <dgm:t>
        <a:bodyPr/>
        <a:lstStyle/>
        <a:p>
          <a:endParaRPr lang="en-US"/>
        </a:p>
      </dgm:t>
    </dgm:pt>
    <dgm:pt modelId="{2F12AD64-7140-4C77-8719-4389FDFA4990}" type="sibTrans" cxnId="{889FEA13-DF3B-4905-AB3B-79BB75F5F92B}">
      <dgm:prSet/>
      <dgm:spPr/>
      <dgm:t>
        <a:bodyPr/>
        <a:lstStyle/>
        <a:p>
          <a:endParaRPr lang="en-US"/>
        </a:p>
      </dgm:t>
    </dgm:pt>
    <dgm:pt modelId="{EAEC1E4E-EF20-4106-92FE-D8A75BF8F817}">
      <dgm:prSet phldrT="[Text]"/>
      <dgm:spPr/>
      <dgm:t>
        <a:bodyPr/>
        <a:lstStyle/>
        <a:p>
          <a:r>
            <a:rPr lang="en-US" dirty="0"/>
            <a:t>Gospel Tracts</a:t>
          </a:r>
        </a:p>
      </dgm:t>
    </dgm:pt>
    <dgm:pt modelId="{989D21B6-EF9C-45EB-8C95-9AE8E3EB9FEE}" type="parTrans" cxnId="{8E36B651-CE0C-438A-A8A6-F1699818A88E}">
      <dgm:prSet/>
      <dgm:spPr/>
      <dgm:t>
        <a:bodyPr/>
        <a:lstStyle/>
        <a:p>
          <a:endParaRPr lang="en-US"/>
        </a:p>
      </dgm:t>
    </dgm:pt>
    <dgm:pt modelId="{09F90F45-51A7-4E7A-B802-3ED8028AB457}" type="sibTrans" cxnId="{8E36B651-CE0C-438A-A8A6-F1699818A88E}">
      <dgm:prSet/>
      <dgm:spPr/>
      <dgm:t>
        <a:bodyPr/>
        <a:lstStyle/>
        <a:p>
          <a:endParaRPr lang="en-US"/>
        </a:p>
      </dgm:t>
    </dgm:pt>
    <dgm:pt modelId="{7D4D9CB1-4F71-4BD6-8C88-85DFE755638F}">
      <dgm:prSet phldrT="[Text]"/>
      <dgm:spPr/>
      <dgm:t>
        <a:bodyPr/>
        <a:lstStyle/>
        <a:p>
          <a:r>
            <a:rPr lang="en-US" dirty="0"/>
            <a:t>Word</a:t>
          </a:r>
        </a:p>
      </dgm:t>
    </dgm:pt>
    <dgm:pt modelId="{B0FD0413-7EFE-4A27-8D96-66F55A9FD8B9}" type="parTrans" cxnId="{C7721580-0D4E-4611-98F8-A513F303518E}">
      <dgm:prSet/>
      <dgm:spPr/>
      <dgm:t>
        <a:bodyPr/>
        <a:lstStyle/>
        <a:p>
          <a:endParaRPr lang="en-US"/>
        </a:p>
      </dgm:t>
    </dgm:pt>
    <dgm:pt modelId="{52BD6FBD-EB5C-40EB-A717-04AE2E476DC5}" type="sibTrans" cxnId="{C7721580-0D4E-4611-98F8-A513F303518E}">
      <dgm:prSet/>
      <dgm:spPr/>
      <dgm:t>
        <a:bodyPr/>
        <a:lstStyle/>
        <a:p>
          <a:endParaRPr lang="en-US"/>
        </a:p>
      </dgm:t>
    </dgm:pt>
    <dgm:pt modelId="{EFB257C1-8AE1-45F7-B9AE-AAFD7A8834FE}">
      <dgm:prSet phldrT="[Text]"/>
      <dgm:spPr/>
      <dgm:t>
        <a:bodyPr/>
        <a:lstStyle/>
        <a:p>
          <a:r>
            <a:rPr lang="en-US" dirty="0"/>
            <a:t>Several Bibles Given</a:t>
          </a:r>
        </a:p>
      </dgm:t>
    </dgm:pt>
    <dgm:pt modelId="{7E7470AF-8535-47A2-8EDC-DC895F433BBF}" type="parTrans" cxnId="{5A0082E7-5F71-4AE1-AC3C-B87EF249AC3F}">
      <dgm:prSet/>
      <dgm:spPr/>
      <dgm:t>
        <a:bodyPr/>
        <a:lstStyle/>
        <a:p>
          <a:endParaRPr lang="en-US"/>
        </a:p>
      </dgm:t>
    </dgm:pt>
    <dgm:pt modelId="{99E5BE91-E03B-457E-8635-47EE2D6EB910}" type="sibTrans" cxnId="{5A0082E7-5F71-4AE1-AC3C-B87EF249AC3F}">
      <dgm:prSet/>
      <dgm:spPr/>
      <dgm:t>
        <a:bodyPr/>
        <a:lstStyle/>
        <a:p>
          <a:endParaRPr lang="en-US"/>
        </a:p>
      </dgm:t>
    </dgm:pt>
    <dgm:pt modelId="{FC38E123-2FC3-4A1B-8FB4-607EF04E5196}">
      <dgm:prSet phldrT="[Text]"/>
      <dgm:spPr/>
      <dgm:t>
        <a:bodyPr/>
        <a:lstStyle/>
        <a:p>
          <a:r>
            <a:rPr lang="en-US" dirty="0"/>
            <a:t>Footfalls</a:t>
          </a:r>
        </a:p>
      </dgm:t>
    </dgm:pt>
    <dgm:pt modelId="{65EAEB2B-FB88-4C7F-B235-21ACEDF601E3}" type="sibTrans" cxnId="{C852A522-1D86-498D-A5BB-DECEC4EECABF}">
      <dgm:prSet/>
      <dgm:spPr/>
      <dgm:t>
        <a:bodyPr/>
        <a:lstStyle/>
        <a:p>
          <a:endParaRPr lang="en-US"/>
        </a:p>
      </dgm:t>
    </dgm:pt>
    <dgm:pt modelId="{81FA6420-C1EB-44A5-B803-657DB994D881}" type="parTrans" cxnId="{C852A522-1D86-498D-A5BB-DECEC4EECABF}">
      <dgm:prSet/>
      <dgm:spPr/>
      <dgm:t>
        <a:bodyPr/>
        <a:lstStyle/>
        <a:p>
          <a:endParaRPr lang="en-US"/>
        </a:p>
      </dgm:t>
    </dgm:pt>
    <dgm:pt modelId="{19A7E87A-E7DE-4705-9174-F936397B6E14}" type="pres">
      <dgm:prSet presAssocID="{E8C6CC2A-0674-4D75-9C60-89E06F58F78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C1291BE-3552-474A-B0C1-71C9D8C7993D}" type="pres">
      <dgm:prSet presAssocID="{58B0A284-6326-45BA-B865-C61EAAA05CF5}" presName="circle1" presStyleLbl="node1" presStyleIdx="0" presStyleCnt="3"/>
      <dgm:spPr/>
    </dgm:pt>
    <dgm:pt modelId="{D366435F-F4E9-45CC-ACA6-B28683F4CF20}" type="pres">
      <dgm:prSet presAssocID="{58B0A284-6326-45BA-B865-C61EAAA05CF5}" presName="space" presStyleCnt="0"/>
      <dgm:spPr/>
    </dgm:pt>
    <dgm:pt modelId="{72C46992-8EEA-45B6-B704-FE73F5706715}" type="pres">
      <dgm:prSet presAssocID="{58B0A284-6326-45BA-B865-C61EAAA05CF5}" presName="rect1" presStyleLbl="alignAcc1" presStyleIdx="0" presStyleCnt="3"/>
      <dgm:spPr/>
    </dgm:pt>
    <dgm:pt modelId="{A1D00A0A-74B3-4ECC-B898-F91DAEBF1EC6}" type="pres">
      <dgm:prSet presAssocID="{ABB3744C-796A-49A1-853D-10294CF5A56A}" presName="vertSpace2" presStyleLbl="node1" presStyleIdx="0" presStyleCnt="3"/>
      <dgm:spPr/>
    </dgm:pt>
    <dgm:pt modelId="{3240065E-82A6-4DC8-BAC5-BC70287C835D}" type="pres">
      <dgm:prSet presAssocID="{ABB3744C-796A-49A1-853D-10294CF5A56A}" presName="circle2" presStyleLbl="node1" presStyleIdx="1" presStyleCnt="3"/>
      <dgm:spPr/>
    </dgm:pt>
    <dgm:pt modelId="{A6D96A84-6975-4F72-8EA0-CB4B7EB3A000}" type="pres">
      <dgm:prSet presAssocID="{ABB3744C-796A-49A1-853D-10294CF5A56A}" presName="rect2" presStyleLbl="alignAcc1" presStyleIdx="1" presStyleCnt="3"/>
      <dgm:spPr/>
    </dgm:pt>
    <dgm:pt modelId="{621A5C96-300F-4A1B-B518-4A56B065E5C0}" type="pres">
      <dgm:prSet presAssocID="{7D4D9CB1-4F71-4BD6-8C88-85DFE755638F}" presName="vertSpace3" presStyleLbl="node1" presStyleIdx="1" presStyleCnt="3"/>
      <dgm:spPr/>
    </dgm:pt>
    <dgm:pt modelId="{85F53EF3-0E23-4C3C-AA39-8DE3F5001C8D}" type="pres">
      <dgm:prSet presAssocID="{7D4D9CB1-4F71-4BD6-8C88-85DFE755638F}" presName="circle3" presStyleLbl="node1" presStyleIdx="2" presStyleCnt="3"/>
      <dgm:spPr/>
    </dgm:pt>
    <dgm:pt modelId="{33DA0EF5-F035-4BC8-8A90-15B0017A53AB}" type="pres">
      <dgm:prSet presAssocID="{7D4D9CB1-4F71-4BD6-8C88-85DFE755638F}" presName="rect3" presStyleLbl="alignAcc1" presStyleIdx="2" presStyleCnt="3"/>
      <dgm:spPr/>
    </dgm:pt>
    <dgm:pt modelId="{7350D408-9BBF-455E-92C7-C699065CA972}" type="pres">
      <dgm:prSet presAssocID="{58B0A284-6326-45BA-B865-C61EAAA05CF5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3D23D7A-3F93-430B-A016-E0DAC7F3D08E}" type="pres">
      <dgm:prSet presAssocID="{58B0A284-6326-45BA-B865-C61EAAA05CF5}" presName="rect1ChTx" presStyleLbl="alignAcc1" presStyleIdx="2" presStyleCnt="3">
        <dgm:presLayoutVars>
          <dgm:bulletEnabled val="1"/>
        </dgm:presLayoutVars>
      </dgm:prSet>
      <dgm:spPr/>
    </dgm:pt>
    <dgm:pt modelId="{C11DB7E5-D01A-4C15-A7F6-52ECFB0D08F3}" type="pres">
      <dgm:prSet presAssocID="{ABB3744C-796A-49A1-853D-10294CF5A56A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99B2B68-2863-4EAA-B6F1-5DC6AD92768A}" type="pres">
      <dgm:prSet presAssocID="{ABB3744C-796A-49A1-853D-10294CF5A56A}" presName="rect2ChTx" presStyleLbl="alignAcc1" presStyleIdx="2" presStyleCnt="3">
        <dgm:presLayoutVars>
          <dgm:bulletEnabled val="1"/>
        </dgm:presLayoutVars>
      </dgm:prSet>
      <dgm:spPr/>
    </dgm:pt>
    <dgm:pt modelId="{C1472088-97C3-4E81-A635-3D3CCD083725}" type="pres">
      <dgm:prSet presAssocID="{7D4D9CB1-4F71-4BD6-8C88-85DFE755638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ABE1F22-CBAB-44CB-897E-B61F2D920CC4}" type="pres">
      <dgm:prSet presAssocID="{7D4D9CB1-4F71-4BD6-8C88-85DFE755638F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889FEA13-DF3B-4905-AB3B-79BB75F5F92B}" srcId="{E8C6CC2A-0674-4D75-9C60-89E06F58F788}" destId="{ABB3744C-796A-49A1-853D-10294CF5A56A}" srcOrd="1" destOrd="0" parTransId="{75C1163B-8CBD-43DF-A75A-5DE8E3B39735}" sibTransId="{2F12AD64-7140-4C77-8719-4389FDFA4990}"/>
    <dgm:cxn modelId="{C852A522-1D86-498D-A5BB-DECEC4EECABF}" srcId="{58B0A284-6326-45BA-B865-C61EAAA05CF5}" destId="{FC38E123-2FC3-4A1B-8FB4-607EF04E5196}" srcOrd="0" destOrd="0" parTransId="{81FA6420-C1EB-44A5-B803-657DB994D881}" sibTransId="{65EAEB2B-FB88-4C7F-B235-21ACEDF601E3}"/>
    <dgm:cxn modelId="{24043836-3543-4C55-85B5-4C18CDC953C4}" type="presOf" srcId="{EFB257C1-8AE1-45F7-B9AE-AAFD7A8834FE}" destId="{5ABE1F22-CBAB-44CB-897E-B61F2D920CC4}" srcOrd="0" destOrd="0" presId="urn:microsoft.com/office/officeart/2005/8/layout/target3"/>
    <dgm:cxn modelId="{8E36B651-CE0C-438A-A8A6-F1699818A88E}" srcId="{ABB3744C-796A-49A1-853D-10294CF5A56A}" destId="{EAEC1E4E-EF20-4106-92FE-D8A75BF8F817}" srcOrd="0" destOrd="0" parTransId="{989D21B6-EF9C-45EB-8C95-9AE8E3EB9FEE}" sibTransId="{09F90F45-51A7-4E7A-B802-3ED8028AB457}"/>
    <dgm:cxn modelId="{0FBC7D54-F9F7-4302-AE74-62816B999204}" type="presOf" srcId="{E8C6CC2A-0674-4D75-9C60-89E06F58F788}" destId="{19A7E87A-E7DE-4705-9174-F936397B6E14}" srcOrd="0" destOrd="0" presId="urn:microsoft.com/office/officeart/2005/8/layout/target3"/>
    <dgm:cxn modelId="{2473A565-ABA8-4229-B055-F047DD805083}" type="presOf" srcId="{ABB3744C-796A-49A1-853D-10294CF5A56A}" destId="{A6D96A84-6975-4F72-8EA0-CB4B7EB3A000}" srcOrd="0" destOrd="0" presId="urn:microsoft.com/office/officeart/2005/8/layout/target3"/>
    <dgm:cxn modelId="{2B590172-0769-4E71-856B-95AD5B109329}" type="presOf" srcId="{ABB3744C-796A-49A1-853D-10294CF5A56A}" destId="{C11DB7E5-D01A-4C15-A7F6-52ECFB0D08F3}" srcOrd="1" destOrd="0" presId="urn:microsoft.com/office/officeart/2005/8/layout/target3"/>
    <dgm:cxn modelId="{42240477-E98C-4095-B942-F5A39A210CB5}" type="presOf" srcId="{58B0A284-6326-45BA-B865-C61EAAA05CF5}" destId="{72C46992-8EEA-45B6-B704-FE73F5706715}" srcOrd="0" destOrd="0" presId="urn:microsoft.com/office/officeart/2005/8/layout/target3"/>
    <dgm:cxn modelId="{C7721580-0D4E-4611-98F8-A513F303518E}" srcId="{E8C6CC2A-0674-4D75-9C60-89E06F58F788}" destId="{7D4D9CB1-4F71-4BD6-8C88-85DFE755638F}" srcOrd="2" destOrd="0" parTransId="{B0FD0413-7EFE-4A27-8D96-66F55A9FD8B9}" sibTransId="{52BD6FBD-EB5C-40EB-A717-04AE2E476DC5}"/>
    <dgm:cxn modelId="{607B4E93-7E88-41DD-AAD4-3FC8CF2B08D6}" type="presOf" srcId="{58B0A284-6326-45BA-B865-C61EAAA05CF5}" destId="{7350D408-9BBF-455E-92C7-C699065CA972}" srcOrd="1" destOrd="0" presId="urn:microsoft.com/office/officeart/2005/8/layout/target3"/>
    <dgm:cxn modelId="{5C717294-263B-4692-85E2-E6C46B13A288}" type="presOf" srcId="{7D4D9CB1-4F71-4BD6-8C88-85DFE755638F}" destId="{33DA0EF5-F035-4BC8-8A90-15B0017A53AB}" srcOrd="0" destOrd="0" presId="urn:microsoft.com/office/officeart/2005/8/layout/target3"/>
    <dgm:cxn modelId="{7A20B19D-FC4E-4660-BBF8-8EC80728AA61}" type="presOf" srcId="{7D4D9CB1-4F71-4BD6-8C88-85DFE755638F}" destId="{C1472088-97C3-4E81-A635-3D3CCD083725}" srcOrd="1" destOrd="0" presId="urn:microsoft.com/office/officeart/2005/8/layout/target3"/>
    <dgm:cxn modelId="{E3FB8AB7-CE25-479F-BC5B-D8E7150AD511}" type="presOf" srcId="{EAEC1E4E-EF20-4106-92FE-D8A75BF8F817}" destId="{699B2B68-2863-4EAA-B6F1-5DC6AD92768A}" srcOrd="0" destOrd="0" presId="urn:microsoft.com/office/officeart/2005/8/layout/target3"/>
    <dgm:cxn modelId="{5A0082E7-5F71-4AE1-AC3C-B87EF249AC3F}" srcId="{7D4D9CB1-4F71-4BD6-8C88-85DFE755638F}" destId="{EFB257C1-8AE1-45F7-B9AE-AAFD7A8834FE}" srcOrd="0" destOrd="0" parTransId="{7E7470AF-8535-47A2-8EDC-DC895F433BBF}" sibTransId="{99E5BE91-E03B-457E-8635-47EE2D6EB910}"/>
    <dgm:cxn modelId="{91D325EF-A43E-4B94-9F0C-099A8B09C9B6}" srcId="{E8C6CC2A-0674-4D75-9C60-89E06F58F788}" destId="{58B0A284-6326-45BA-B865-C61EAAA05CF5}" srcOrd="0" destOrd="0" parTransId="{7CBEA1EA-EBAA-4045-96BC-8C221E6EB321}" sibTransId="{52B28D04-3A17-41C2-95E1-2183F7F45E5D}"/>
    <dgm:cxn modelId="{748918F1-2EF5-43B0-AA88-2B3BF783D8E0}" type="presOf" srcId="{FC38E123-2FC3-4A1B-8FB4-607EF04E5196}" destId="{33D23D7A-3F93-430B-A016-E0DAC7F3D08E}" srcOrd="0" destOrd="0" presId="urn:microsoft.com/office/officeart/2005/8/layout/target3"/>
    <dgm:cxn modelId="{7DB52967-C937-439F-AEBE-CD98E8EFFECD}" type="presParOf" srcId="{19A7E87A-E7DE-4705-9174-F936397B6E14}" destId="{2C1291BE-3552-474A-B0C1-71C9D8C7993D}" srcOrd="0" destOrd="0" presId="urn:microsoft.com/office/officeart/2005/8/layout/target3"/>
    <dgm:cxn modelId="{48B6BE16-A67D-4574-8410-53D7CFB8AB9A}" type="presParOf" srcId="{19A7E87A-E7DE-4705-9174-F936397B6E14}" destId="{D366435F-F4E9-45CC-ACA6-B28683F4CF20}" srcOrd="1" destOrd="0" presId="urn:microsoft.com/office/officeart/2005/8/layout/target3"/>
    <dgm:cxn modelId="{050923E2-761C-4D7E-B438-D9D8E9244F62}" type="presParOf" srcId="{19A7E87A-E7DE-4705-9174-F936397B6E14}" destId="{72C46992-8EEA-45B6-B704-FE73F5706715}" srcOrd="2" destOrd="0" presId="urn:microsoft.com/office/officeart/2005/8/layout/target3"/>
    <dgm:cxn modelId="{520E06E4-A16B-446E-8EFF-F0F472A23E91}" type="presParOf" srcId="{19A7E87A-E7DE-4705-9174-F936397B6E14}" destId="{A1D00A0A-74B3-4ECC-B898-F91DAEBF1EC6}" srcOrd="3" destOrd="0" presId="urn:microsoft.com/office/officeart/2005/8/layout/target3"/>
    <dgm:cxn modelId="{BED78EAE-D6D5-4D5F-A47F-774C44D81B3B}" type="presParOf" srcId="{19A7E87A-E7DE-4705-9174-F936397B6E14}" destId="{3240065E-82A6-4DC8-BAC5-BC70287C835D}" srcOrd="4" destOrd="0" presId="urn:microsoft.com/office/officeart/2005/8/layout/target3"/>
    <dgm:cxn modelId="{14A84C05-8E2E-4C19-945F-8C45BA0CB999}" type="presParOf" srcId="{19A7E87A-E7DE-4705-9174-F936397B6E14}" destId="{A6D96A84-6975-4F72-8EA0-CB4B7EB3A000}" srcOrd="5" destOrd="0" presId="urn:microsoft.com/office/officeart/2005/8/layout/target3"/>
    <dgm:cxn modelId="{2DB664B1-6885-4F2C-AC5A-B2023A67B9DA}" type="presParOf" srcId="{19A7E87A-E7DE-4705-9174-F936397B6E14}" destId="{621A5C96-300F-4A1B-B518-4A56B065E5C0}" srcOrd="6" destOrd="0" presId="urn:microsoft.com/office/officeart/2005/8/layout/target3"/>
    <dgm:cxn modelId="{B404CE77-36B7-4FEF-820E-40C61FE2387F}" type="presParOf" srcId="{19A7E87A-E7DE-4705-9174-F936397B6E14}" destId="{85F53EF3-0E23-4C3C-AA39-8DE3F5001C8D}" srcOrd="7" destOrd="0" presId="urn:microsoft.com/office/officeart/2005/8/layout/target3"/>
    <dgm:cxn modelId="{D34F42EE-0534-433B-AEB7-B16C15B73EBE}" type="presParOf" srcId="{19A7E87A-E7DE-4705-9174-F936397B6E14}" destId="{33DA0EF5-F035-4BC8-8A90-15B0017A53AB}" srcOrd="8" destOrd="0" presId="urn:microsoft.com/office/officeart/2005/8/layout/target3"/>
    <dgm:cxn modelId="{999FCF24-F595-4D34-9A4D-C38A7440F55A}" type="presParOf" srcId="{19A7E87A-E7DE-4705-9174-F936397B6E14}" destId="{7350D408-9BBF-455E-92C7-C699065CA972}" srcOrd="9" destOrd="0" presId="urn:microsoft.com/office/officeart/2005/8/layout/target3"/>
    <dgm:cxn modelId="{51630A12-5118-4F29-A58D-86C970E318D8}" type="presParOf" srcId="{19A7E87A-E7DE-4705-9174-F936397B6E14}" destId="{33D23D7A-3F93-430B-A016-E0DAC7F3D08E}" srcOrd="10" destOrd="0" presId="urn:microsoft.com/office/officeart/2005/8/layout/target3"/>
    <dgm:cxn modelId="{104494CB-D358-44A0-961F-0CEFED96F05C}" type="presParOf" srcId="{19A7E87A-E7DE-4705-9174-F936397B6E14}" destId="{C11DB7E5-D01A-4C15-A7F6-52ECFB0D08F3}" srcOrd="11" destOrd="0" presId="urn:microsoft.com/office/officeart/2005/8/layout/target3"/>
    <dgm:cxn modelId="{E3FCEEBA-7FA6-41B3-BC8A-88B4C5D1828D}" type="presParOf" srcId="{19A7E87A-E7DE-4705-9174-F936397B6E14}" destId="{699B2B68-2863-4EAA-B6F1-5DC6AD92768A}" srcOrd="12" destOrd="0" presId="urn:microsoft.com/office/officeart/2005/8/layout/target3"/>
    <dgm:cxn modelId="{647E2C49-C410-4402-93FF-6D4BB713119F}" type="presParOf" srcId="{19A7E87A-E7DE-4705-9174-F936397B6E14}" destId="{C1472088-97C3-4E81-A635-3D3CCD083725}" srcOrd="13" destOrd="0" presId="urn:microsoft.com/office/officeart/2005/8/layout/target3"/>
    <dgm:cxn modelId="{528FBFBF-2705-4217-8113-C61F564C6FED}" type="presParOf" srcId="{19A7E87A-E7DE-4705-9174-F936397B6E14}" destId="{5ABE1F22-CBAB-44CB-897E-B61F2D920CC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C6CC2A-0674-4D75-9C60-89E06F58F788}" type="doc">
      <dgm:prSet loTypeId="urn:microsoft.com/office/officeart/2005/8/layout/targe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B0A284-6326-45BA-B865-C61EAAA05CF5}">
      <dgm:prSet phldrT="[Text]"/>
      <dgm:spPr/>
      <dgm:t>
        <a:bodyPr/>
        <a:lstStyle/>
        <a:p>
          <a:r>
            <a:rPr lang="en-US" dirty="0"/>
            <a:t>20,000</a:t>
          </a:r>
        </a:p>
      </dgm:t>
    </dgm:pt>
    <dgm:pt modelId="{7CBEA1EA-EBAA-4045-96BC-8C221E6EB321}" type="parTrans" cxnId="{91D325EF-A43E-4B94-9F0C-099A8B09C9B6}">
      <dgm:prSet/>
      <dgm:spPr/>
      <dgm:t>
        <a:bodyPr/>
        <a:lstStyle/>
        <a:p>
          <a:endParaRPr lang="en-US"/>
        </a:p>
      </dgm:t>
    </dgm:pt>
    <dgm:pt modelId="{52B28D04-3A17-41C2-95E1-2183F7F45E5D}" type="sibTrans" cxnId="{91D325EF-A43E-4B94-9F0C-099A8B09C9B6}">
      <dgm:prSet/>
      <dgm:spPr/>
      <dgm:t>
        <a:bodyPr/>
        <a:lstStyle/>
        <a:p>
          <a:endParaRPr lang="en-US"/>
        </a:p>
      </dgm:t>
    </dgm:pt>
    <dgm:pt modelId="{FC38E123-2FC3-4A1B-8FB4-607EF04E5196}">
      <dgm:prSet phldrT="[Text]"/>
      <dgm:spPr/>
      <dgm:t>
        <a:bodyPr/>
        <a:lstStyle/>
        <a:p>
          <a:r>
            <a:rPr lang="en-US" dirty="0"/>
            <a:t>Footfalls</a:t>
          </a:r>
        </a:p>
      </dgm:t>
    </dgm:pt>
    <dgm:pt modelId="{81FA6420-C1EB-44A5-B803-657DB994D881}" type="parTrans" cxnId="{C852A522-1D86-498D-A5BB-DECEC4EECABF}">
      <dgm:prSet/>
      <dgm:spPr/>
      <dgm:t>
        <a:bodyPr/>
        <a:lstStyle/>
        <a:p>
          <a:endParaRPr lang="en-US"/>
        </a:p>
      </dgm:t>
    </dgm:pt>
    <dgm:pt modelId="{65EAEB2B-FB88-4C7F-B235-21ACEDF601E3}" type="sibTrans" cxnId="{C852A522-1D86-498D-A5BB-DECEC4EECABF}">
      <dgm:prSet/>
      <dgm:spPr/>
      <dgm:t>
        <a:bodyPr/>
        <a:lstStyle/>
        <a:p>
          <a:endParaRPr lang="en-US"/>
        </a:p>
      </dgm:t>
    </dgm:pt>
    <dgm:pt modelId="{ABB3744C-796A-49A1-853D-10294CF5A56A}">
      <dgm:prSet phldrT="[Text]"/>
      <dgm:spPr/>
      <dgm:t>
        <a:bodyPr/>
        <a:lstStyle/>
        <a:p>
          <a:r>
            <a:rPr lang="en-US" dirty="0"/>
            <a:t>1,500</a:t>
          </a:r>
        </a:p>
      </dgm:t>
    </dgm:pt>
    <dgm:pt modelId="{75C1163B-8CBD-43DF-A75A-5DE8E3B39735}" type="parTrans" cxnId="{889FEA13-DF3B-4905-AB3B-79BB75F5F92B}">
      <dgm:prSet/>
      <dgm:spPr/>
      <dgm:t>
        <a:bodyPr/>
        <a:lstStyle/>
        <a:p>
          <a:endParaRPr lang="en-US"/>
        </a:p>
      </dgm:t>
    </dgm:pt>
    <dgm:pt modelId="{2F12AD64-7140-4C77-8719-4389FDFA4990}" type="sibTrans" cxnId="{889FEA13-DF3B-4905-AB3B-79BB75F5F92B}">
      <dgm:prSet/>
      <dgm:spPr/>
      <dgm:t>
        <a:bodyPr/>
        <a:lstStyle/>
        <a:p>
          <a:endParaRPr lang="en-US"/>
        </a:p>
      </dgm:t>
    </dgm:pt>
    <dgm:pt modelId="{EAEC1E4E-EF20-4106-92FE-D8A75BF8F817}">
      <dgm:prSet phldrT="[Text]"/>
      <dgm:spPr/>
      <dgm:t>
        <a:bodyPr/>
        <a:lstStyle/>
        <a:p>
          <a:r>
            <a:rPr lang="en-US" dirty="0"/>
            <a:t>Gospel Tracts</a:t>
          </a:r>
        </a:p>
      </dgm:t>
    </dgm:pt>
    <dgm:pt modelId="{989D21B6-EF9C-45EB-8C95-9AE8E3EB9FEE}" type="parTrans" cxnId="{8E36B651-CE0C-438A-A8A6-F1699818A88E}">
      <dgm:prSet/>
      <dgm:spPr/>
      <dgm:t>
        <a:bodyPr/>
        <a:lstStyle/>
        <a:p>
          <a:endParaRPr lang="en-US"/>
        </a:p>
      </dgm:t>
    </dgm:pt>
    <dgm:pt modelId="{09F90F45-51A7-4E7A-B802-3ED8028AB457}" type="sibTrans" cxnId="{8E36B651-CE0C-438A-A8A6-F1699818A88E}">
      <dgm:prSet/>
      <dgm:spPr/>
      <dgm:t>
        <a:bodyPr/>
        <a:lstStyle/>
        <a:p>
          <a:endParaRPr lang="en-US"/>
        </a:p>
      </dgm:t>
    </dgm:pt>
    <dgm:pt modelId="{7D4D9CB1-4F71-4BD6-8C88-85DFE755638F}">
      <dgm:prSet phldrT="[Text]"/>
      <dgm:spPr/>
      <dgm:t>
        <a:bodyPr/>
        <a:lstStyle/>
        <a:p>
          <a:r>
            <a:rPr lang="en-US" dirty="0"/>
            <a:t>Word</a:t>
          </a:r>
        </a:p>
      </dgm:t>
    </dgm:pt>
    <dgm:pt modelId="{B0FD0413-7EFE-4A27-8D96-66F55A9FD8B9}" type="parTrans" cxnId="{C7721580-0D4E-4611-98F8-A513F303518E}">
      <dgm:prSet/>
      <dgm:spPr/>
      <dgm:t>
        <a:bodyPr/>
        <a:lstStyle/>
        <a:p>
          <a:endParaRPr lang="en-US"/>
        </a:p>
      </dgm:t>
    </dgm:pt>
    <dgm:pt modelId="{52BD6FBD-EB5C-40EB-A717-04AE2E476DC5}" type="sibTrans" cxnId="{C7721580-0D4E-4611-98F8-A513F303518E}">
      <dgm:prSet/>
      <dgm:spPr/>
      <dgm:t>
        <a:bodyPr/>
        <a:lstStyle/>
        <a:p>
          <a:endParaRPr lang="en-US"/>
        </a:p>
      </dgm:t>
    </dgm:pt>
    <dgm:pt modelId="{EFB257C1-8AE1-45F7-B9AE-AAFD7A8834FE}">
      <dgm:prSet phldrT="[Text]"/>
      <dgm:spPr/>
      <dgm:t>
        <a:bodyPr/>
        <a:lstStyle/>
        <a:p>
          <a:r>
            <a:rPr lang="en-US" dirty="0"/>
            <a:t>Several Bibles Given</a:t>
          </a:r>
        </a:p>
      </dgm:t>
    </dgm:pt>
    <dgm:pt modelId="{7E7470AF-8535-47A2-8EDC-DC895F433BBF}" type="parTrans" cxnId="{5A0082E7-5F71-4AE1-AC3C-B87EF249AC3F}">
      <dgm:prSet/>
      <dgm:spPr/>
      <dgm:t>
        <a:bodyPr/>
        <a:lstStyle/>
        <a:p>
          <a:endParaRPr lang="en-US"/>
        </a:p>
      </dgm:t>
    </dgm:pt>
    <dgm:pt modelId="{99E5BE91-E03B-457E-8635-47EE2D6EB910}" type="sibTrans" cxnId="{5A0082E7-5F71-4AE1-AC3C-B87EF249AC3F}">
      <dgm:prSet/>
      <dgm:spPr/>
      <dgm:t>
        <a:bodyPr/>
        <a:lstStyle/>
        <a:p>
          <a:endParaRPr lang="en-US"/>
        </a:p>
      </dgm:t>
    </dgm:pt>
    <dgm:pt modelId="{40CF8794-7DC4-4EF6-8CBF-2E42BA94D319}">
      <dgm:prSet phldrT="[Text]"/>
      <dgm:spPr/>
      <dgm:t>
        <a:bodyPr/>
        <a:lstStyle/>
        <a:p>
          <a:r>
            <a:rPr lang="en-US" dirty="0"/>
            <a:t>Gospel proclaimed through conversations</a:t>
          </a:r>
        </a:p>
      </dgm:t>
    </dgm:pt>
    <dgm:pt modelId="{7CBA30AD-0954-482C-B96B-1C247B56CDA0}" type="parTrans" cxnId="{6E3B9AD5-6787-422B-9291-32B596E39658}">
      <dgm:prSet/>
      <dgm:spPr/>
      <dgm:t>
        <a:bodyPr/>
        <a:lstStyle/>
        <a:p>
          <a:endParaRPr lang="en-US"/>
        </a:p>
      </dgm:t>
    </dgm:pt>
    <dgm:pt modelId="{464F7AB4-2E2F-4898-89EA-2AC5F8F884AF}" type="sibTrans" cxnId="{6E3B9AD5-6787-422B-9291-32B596E39658}">
      <dgm:prSet/>
      <dgm:spPr/>
      <dgm:t>
        <a:bodyPr/>
        <a:lstStyle/>
        <a:p>
          <a:endParaRPr lang="en-US"/>
        </a:p>
      </dgm:t>
    </dgm:pt>
    <dgm:pt modelId="{19A7E87A-E7DE-4705-9174-F936397B6E14}" type="pres">
      <dgm:prSet presAssocID="{E8C6CC2A-0674-4D75-9C60-89E06F58F78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C1291BE-3552-474A-B0C1-71C9D8C7993D}" type="pres">
      <dgm:prSet presAssocID="{58B0A284-6326-45BA-B865-C61EAAA05CF5}" presName="circle1" presStyleLbl="node1" presStyleIdx="0" presStyleCnt="3"/>
      <dgm:spPr/>
    </dgm:pt>
    <dgm:pt modelId="{D366435F-F4E9-45CC-ACA6-B28683F4CF20}" type="pres">
      <dgm:prSet presAssocID="{58B0A284-6326-45BA-B865-C61EAAA05CF5}" presName="space" presStyleCnt="0"/>
      <dgm:spPr/>
    </dgm:pt>
    <dgm:pt modelId="{72C46992-8EEA-45B6-B704-FE73F5706715}" type="pres">
      <dgm:prSet presAssocID="{58B0A284-6326-45BA-B865-C61EAAA05CF5}" presName="rect1" presStyleLbl="alignAcc1" presStyleIdx="0" presStyleCnt="3"/>
      <dgm:spPr/>
    </dgm:pt>
    <dgm:pt modelId="{A1D00A0A-74B3-4ECC-B898-F91DAEBF1EC6}" type="pres">
      <dgm:prSet presAssocID="{ABB3744C-796A-49A1-853D-10294CF5A56A}" presName="vertSpace2" presStyleLbl="node1" presStyleIdx="0" presStyleCnt="3"/>
      <dgm:spPr/>
    </dgm:pt>
    <dgm:pt modelId="{3240065E-82A6-4DC8-BAC5-BC70287C835D}" type="pres">
      <dgm:prSet presAssocID="{ABB3744C-796A-49A1-853D-10294CF5A56A}" presName="circle2" presStyleLbl="node1" presStyleIdx="1" presStyleCnt="3"/>
      <dgm:spPr/>
    </dgm:pt>
    <dgm:pt modelId="{A6D96A84-6975-4F72-8EA0-CB4B7EB3A000}" type="pres">
      <dgm:prSet presAssocID="{ABB3744C-796A-49A1-853D-10294CF5A56A}" presName="rect2" presStyleLbl="alignAcc1" presStyleIdx="1" presStyleCnt="3" custScaleX="106804"/>
      <dgm:spPr/>
    </dgm:pt>
    <dgm:pt modelId="{621A5C96-300F-4A1B-B518-4A56B065E5C0}" type="pres">
      <dgm:prSet presAssocID="{7D4D9CB1-4F71-4BD6-8C88-85DFE755638F}" presName="vertSpace3" presStyleLbl="node1" presStyleIdx="1" presStyleCnt="3"/>
      <dgm:spPr/>
    </dgm:pt>
    <dgm:pt modelId="{85F53EF3-0E23-4C3C-AA39-8DE3F5001C8D}" type="pres">
      <dgm:prSet presAssocID="{7D4D9CB1-4F71-4BD6-8C88-85DFE755638F}" presName="circle3" presStyleLbl="node1" presStyleIdx="2" presStyleCnt="3"/>
      <dgm:spPr/>
    </dgm:pt>
    <dgm:pt modelId="{33DA0EF5-F035-4BC8-8A90-15B0017A53AB}" type="pres">
      <dgm:prSet presAssocID="{7D4D9CB1-4F71-4BD6-8C88-85DFE755638F}" presName="rect3" presStyleLbl="alignAcc1" presStyleIdx="2" presStyleCnt="3" custScaleX="112018"/>
      <dgm:spPr/>
    </dgm:pt>
    <dgm:pt modelId="{7350D408-9BBF-455E-92C7-C699065CA972}" type="pres">
      <dgm:prSet presAssocID="{58B0A284-6326-45BA-B865-C61EAAA05CF5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3D23D7A-3F93-430B-A016-E0DAC7F3D08E}" type="pres">
      <dgm:prSet presAssocID="{58B0A284-6326-45BA-B865-C61EAAA05CF5}" presName="rect1ChTx" presStyleLbl="alignAcc1" presStyleIdx="2" presStyleCnt="3">
        <dgm:presLayoutVars>
          <dgm:bulletEnabled val="1"/>
        </dgm:presLayoutVars>
      </dgm:prSet>
      <dgm:spPr/>
    </dgm:pt>
    <dgm:pt modelId="{C11DB7E5-D01A-4C15-A7F6-52ECFB0D08F3}" type="pres">
      <dgm:prSet presAssocID="{ABB3744C-796A-49A1-853D-10294CF5A56A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99B2B68-2863-4EAA-B6F1-5DC6AD92768A}" type="pres">
      <dgm:prSet presAssocID="{ABB3744C-796A-49A1-853D-10294CF5A56A}" presName="rect2ChTx" presStyleLbl="alignAcc1" presStyleIdx="2" presStyleCnt="3">
        <dgm:presLayoutVars>
          <dgm:bulletEnabled val="1"/>
        </dgm:presLayoutVars>
      </dgm:prSet>
      <dgm:spPr/>
    </dgm:pt>
    <dgm:pt modelId="{C1472088-97C3-4E81-A635-3D3CCD083725}" type="pres">
      <dgm:prSet presAssocID="{7D4D9CB1-4F71-4BD6-8C88-85DFE755638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ABE1F22-CBAB-44CB-897E-B61F2D920CC4}" type="pres">
      <dgm:prSet presAssocID="{7D4D9CB1-4F71-4BD6-8C88-85DFE755638F}" presName="rect3ChTx" presStyleLbl="alignAcc1" presStyleIdx="2" presStyleCnt="3" custScaleX="135558">
        <dgm:presLayoutVars>
          <dgm:bulletEnabled val="1"/>
        </dgm:presLayoutVars>
      </dgm:prSet>
      <dgm:spPr/>
    </dgm:pt>
  </dgm:ptLst>
  <dgm:cxnLst>
    <dgm:cxn modelId="{889FEA13-DF3B-4905-AB3B-79BB75F5F92B}" srcId="{E8C6CC2A-0674-4D75-9C60-89E06F58F788}" destId="{ABB3744C-796A-49A1-853D-10294CF5A56A}" srcOrd="1" destOrd="0" parTransId="{75C1163B-8CBD-43DF-A75A-5DE8E3B39735}" sibTransId="{2F12AD64-7140-4C77-8719-4389FDFA4990}"/>
    <dgm:cxn modelId="{C852A522-1D86-498D-A5BB-DECEC4EECABF}" srcId="{58B0A284-6326-45BA-B865-C61EAAA05CF5}" destId="{FC38E123-2FC3-4A1B-8FB4-607EF04E5196}" srcOrd="0" destOrd="0" parTransId="{81FA6420-C1EB-44A5-B803-657DB994D881}" sibTransId="{65EAEB2B-FB88-4C7F-B235-21ACEDF601E3}"/>
    <dgm:cxn modelId="{24043836-3543-4C55-85B5-4C18CDC953C4}" type="presOf" srcId="{EFB257C1-8AE1-45F7-B9AE-AAFD7A8834FE}" destId="{5ABE1F22-CBAB-44CB-897E-B61F2D920CC4}" srcOrd="0" destOrd="0" presId="urn:microsoft.com/office/officeart/2005/8/layout/target3"/>
    <dgm:cxn modelId="{8E36B651-CE0C-438A-A8A6-F1699818A88E}" srcId="{ABB3744C-796A-49A1-853D-10294CF5A56A}" destId="{EAEC1E4E-EF20-4106-92FE-D8A75BF8F817}" srcOrd="0" destOrd="0" parTransId="{989D21B6-EF9C-45EB-8C95-9AE8E3EB9FEE}" sibTransId="{09F90F45-51A7-4E7A-B802-3ED8028AB457}"/>
    <dgm:cxn modelId="{0FBC7D54-F9F7-4302-AE74-62816B999204}" type="presOf" srcId="{E8C6CC2A-0674-4D75-9C60-89E06F58F788}" destId="{19A7E87A-E7DE-4705-9174-F936397B6E14}" srcOrd="0" destOrd="0" presId="urn:microsoft.com/office/officeart/2005/8/layout/target3"/>
    <dgm:cxn modelId="{2473A565-ABA8-4229-B055-F047DD805083}" type="presOf" srcId="{ABB3744C-796A-49A1-853D-10294CF5A56A}" destId="{A6D96A84-6975-4F72-8EA0-CB4B7EB3A000}" srcOrd="0" destOrd="0" presId="urn:microsoft.com/office/officeart/2005/8/layout/target3"/>
    <dgm:cxn modelId="{2B590172-0769-4E71-856B-95AD5B109329}" type="presOf" srcId="{ABB3744C-796A-49A1-853D-10294CF5A56A}" destId="{C11DB7E5-D01A-4C15-A7F6-52ECFB0D08F3}" srcOrd="1" destOrd="0" presId="urn:microsoft.com/office/officeart/2005/8/layout/target3"/>
    <dgm:cxn modelId="{42240477-E98C-4095-B942-F5A39A210CB5}" type="presOf" srcId="{58B0A284-6326-45BA-B865-C61EAAA05CF5}" destId="{72C46992-8EEA-45B6-B704-FE73F5706715}" srcOrd="0" destOrd="0" presId="urn:microsoft.com/office/officeart/2005/8/layout/target3"/>
    <dgm:cxn modelId="{C7721580-0D4E-4611-98F8-A513F303518E}" srcId="{E8C6CC2A-0674-4D75-9C60-89E06F58F788}" destId="{7D4D9CB1-4F71-4BD6-8C88-85DFE755638F}" srcOrd="2" destOrd="0" parTransId="{B0FD0413-7EFE-4A27-8D96-66F55A9FD8B9}" sibTransId="{52BD6FBD-EB5C-40EB-A717-04AE2E476DC5}"/>
    <dgm:cxn modelId="{607B4E93-7E88-41DD-AAD4-3FC8CF2B08D6}" type="presOf" srcId="{58B0A284-6326-45BA-B865-C61EAAA05CF5}" destId="{7350D408-9BBF-455E-92C7-C699065CA972}" srcOrd="1" destOrd="0" presId="urn:microsoft.com/office/officeart/2005/8/layout/target3"/>
    <dgm:cxn modelId="{5C717294-263B-4692-85E2-E6C46B13A288}" type="presOf" srcId="{7D4D9CB1-4F71-4BD6-8C88-85DFE755638F}" destId="{33DA0EF5-F035-4BC8-8A90-15B0017A53AB}" srcOrd="0" destOrd="0" presId="urn:microsoft.com/office/officeart/2005/8/layout/target3"/>
    <dgm:cxn modelId="{7A20B19D-FC4E-4660-BBF8-8EC80728AA61}" type="presOf" srcId="{7D4D9CB1-4F71-4BD6-8C88-85DFE755638F}" destId="{C1472088-97C3-4E81-A635-3D3CCD083725}" srcOrd="1" destOrd="0" presId="urn:microsoft.com/office/officeart/2005/8/layout/target3"/>
    <dgm:cxn modelId="{E3FB8AB7-CE25-479F-BC5B-D8E7150AD511}" type="presOf" srcId="{EAEC1E4E-EF20-4106-92FE-D8A75BF8F817}" destId="{699B2B68-2863-4EAA-B6F1-5DC6AD92768A}" srcOrd="0" destOrd="0" presId="urn:microsoft.com/office/officeart/2005/8/layout/target3"/>
    <dgm:cxn modelId="{6E3B9AD5-6787-422B-9291-32B596E39658}" srcId="{7D4D9CB1-4F71-4BD6-8C88-85DFE755638F}" destId="{40CF8794-7DC4-4EF6-8CBF-2E42BA94D319}" srcOrd="1" destOrd="0" parTransId="{7CBA30AD-0954-482C-B96B-1C247B56CDA0}" sibTransId="{464F7AB4-2E2F-4898-89EA-2AC5F8F884AF}"/>
    <dgm:cxn modelId="{5A0082E7-5F71-4AE1-AC3C-B87EF249AC3F}" srcId="{7D4D9CB1-4F71-4BD6-8C88-85DFE755638F}" destId="{EFB257C1-8AE1-45F7-B9AE-AAFD7A8834FE}" srcOrd="0" destOrd="0" parTransId="{7E7470AF-8535-47A2-8EDC-DC895F433BBF}" sibTransId="{99E5BE91-E03B-457E-8635-47EE2D6EB910}"/>
    <dgm:cxn modelId="{91D325EF-A43E-4B94-9F0C-099A8B09C9B6}" srcId="{E8C6CC2A-0674-4D75-9C60-89E06F58F788}" destId="{58B0A284-6326-45BA-B865-C61EAAA05CF5}" srcOrd="0" destOrd="0" parTransId="{7CBEA1EA-EBAA-4045-96BC-8C221E6EB321}" sibTransId="{52B28D04-3A17-41C2-95E1-2183F7F45E5D}"/>
    <dgm:cxn modelId="{748918F1-2EF5-43B0-AA88-2B3BF783D8E0}" type="presOf" srcId="{FC38E123-2FC3-4A1B-8FB4-607EF04E5196}" destId="{33D23D7A-3F93-430B-A016-E0DAC7F3D08E}" srcOrd="0" destOrd="0" presId="urn:microsoft.com/office/officeart/2005/8/layout/target3"/>
    <dgm:cxn modelId="{B187ACFC-9C5F-4C0A-911F-9B8BF3F6E0E6}" type="presOf" srcId="{40CF8794-7DC4-4EF6-8CBF-2E42BA94D319}" destId="{5ABE1F22-CBAB-44CB-897E-B61F2D920CC4}" srcOrd="0" destOrd="1" presId="urn:microsoft.com/office/officeart/2005/8/layout/target3"/>
    <dgm:cxn modelId="{7DB52967-C937-439F-AEBE-CD98E8EFFECD}" type="presParOf" srcId="{19A7E87A-E7DE-4705-9174-F936397B6E14}" destId="{2C1291BE-3552-474A-B0C1-71C9D8C7993D}" srcOrd="0" destOrd="0" presId="urn:microsoft.com/office/officeart/2005/8/layout/target3"/>
    <dgm:cxn modelId="{48B6BE16-A67D-4574-8410-53D7CFB8AB9A}" type="presParOf" srcId="{19A7E87A-E7DE-4705-9174-F936397B6E14}" destId="{D366435F-F4E9-45CC-ACA6-B28683F4CF20}" srcOrd="1" destOrd="0" presId="urn:microsoft.com/office/officeart/2005/8/layout/target3"/>
    <dgm:cxn modelId="{050923E2-761C-4D7E-B438-D9D8E9244F62}" type="presParOf" srcId="{19A7E87A-E7DE-4705-9174-F936397B6E14}" destId="{72C46992-8EEA-45B6-B704-FE73F5706715}" srcOrd="2" destOrd="0" presId="urn:microsoft.com/office/officeart/2005/8/layout/target3"/>
    <dgm:cxn modelId="{520E06E4-A16B-446E-8EFF-F0F472A23E91}" type="presParOf" srcId="{19A7E87A-E7DE-4705-9174-F936397B6E14}" destId="{A1D00A0A-74B3-4ECC-B898-F91DAEBF1EC6}" srcOrd="3" destOrd="0" presId="urn:microsoft.com/office/officeart/2005/8/layout/target3"/>
    <dgm:cxn modelId="{BED78EAE-D6D5-4D5F-A47F-774C44D81B3B}" type="presParOf" srcId="{19A7E87A-E7DE-4705-9174-F936397B6E14}" destId="{3240065E-82A6-4DC8-BAC5-BC70287C835D}" srcOrd="4" destOrd="0" presId="urn:microsoft.com/office/officeart/2005/8/layout/target3"/>
    <dgm:cxn modelId="{14A84C05-8E2E-4C19-945F-8C45BA0CB999}" type="presParOf" srcId="{19A7E87A-E7DE-4705-9174-F936397B6E14}" destId="{A6D96A84-6975-4F72-8EA0-CB4B7EB3A000}" srcOrd="5" destOrd="0" presId="urn:microsoft.com/office/officeart/2005/8/layout/target3"/>
    <dgm:cxn modelId="{2DB664B1-6885-4F2C-AC5A-B2023A67B9DA}" type="presParOf" srcId="{19A7E87A-E7DE-4705-9174-F936397B6E14}" destId="{621A5C96-300F-4A1B-B518-4A56B065E5C0}" srcOrd="6" destOrd="0" presId="urn:microsoft.com/office/officeart/2005/8/layout/target3"/>
    <dgm:cxn modelId="{B404CE77-36B7-4FEF-820E-40C61FE2387F}" type="presParOf" srcId="{19A7E87A-E7DE-4705-9174-F936397B6E14}" destId="{85F53EF3-0E23-4C3C-AA39-8DE3F5001C8D}" srcOrd="7" destOrd="0" presId="urn:microsoft.com/office/officeart/2005/8/layout/target3"/>
    <dgm:cxn modelId="{D34F42EE-0534-433B-AEB7-B16C15B73EBE}" type="presParOf" srcId="{19A7E87A-E7DE-4705-9174-F936397B6E14}" destId="{33DA0EF5-F035-4BC8-8A90-15B0017A53AB}" srcOrd="8" destOrd="0" presId="urn:microsoft.com/office/officeart/2005/8/layout/target3"/>
    <dgm:cxn modelId="{999FCF24-F595-4D34-9A4D-C38A7440F55A}" type="presParOf" srcId="{19A7E87A-E7DE-4705-9174-F936397B6E14}" destId="{7350D408-9BBF-455E-92C7-C699065CA972}" srcOrd="9" destOrd="0" presId="urn:microsoft.com/office/officeart/2005/8/layout/target3"/>
    <dgm:cxn modelId="{51630A12-5118-4F29-A58D-86C970E318D8}" type="presParOf" srcId="{19A7E87A-E7DE-4705-9174-F936397B6E14}" destId="{33D23D7A-3F93-430B-A016-E0DAC7F3D08E}" srcOrd="10" destOrd="0" presId="urn:microsoft.com/office/officeart/2005/8/layout/target3"/>
    <dgm:cxn modelId="{104494CB-D358-44A0-961F-0CEFED96F05C}" type="presParOf" srcId="{19A7E87A-E7DE-4705-9174-F936397B6E14}" destId="{C11DB7E5-D01A-4C15-A7F6-52ECFB0D08F3}" srcOrd="11" destOrd="0" presId="urn:microsoft.com/office/officeart/2005/8/layout/target3"/>
    <dgm:cxn modelId="{E3FCEEBA-7FA6-41B3-BC8A-88B4C5D1828D}" type="presParOf" srcId="{19A7E87A-E7DE-4705-9174-F936397B6E14}" destId="{699B2B68-2863-4EAA-B6F1-5DC6AD92768A}" srcOrd="12" destOrd="0" presId="urn:microsoft.com/office/officeart/2005/8/layout/target3"/>
    <dgm:cxn modelId="{647E2C49-C410-4402-93FF-6D4BB713119F}" type="presParOf" srcId="{19A7E87A-E7DE-4705-9174-F936397B6E14}" destId="{C1472088-97C3-4E81-A635-3D3CCD083725}" srcOrd="13" destOrd="0" presId="urn:microsoft.com/office/officeart/2005/8/layout/target3"/>
    <dgm:cxn modelId="{528FBFBF-2705-4217-8113-C61F564C6FED}" type="presParOf" srcId="{19A7E87A-E7DE-4705-9174-F936397B6E14}" destId="{5ABE1F22-CBAB-44CB-897E-B61F2D920CC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C6CC2A-0674-4D75-9C60-89E06F58F788}" type="doc">
      <dgm:prSet loTypeId="urn:microsoft.com/office/officeart/2005/8/layout/targe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B0A284-6326-45BA-B865-C61EAAA05CF5}">
      <dgm:prSet phldrT="[Text]"/>
      <dgm:spPr/>
      <dgm:t>
        <a:bodyPr/>
        <a:lstStyle/>
        <a:p>
          <a:r>
            <a:rPr lang="en-US" dirty="0"/>
            <a:t>Thousands</a:t>
          </a:r>
        </a:p>
      </dgm:t>
    </dgm:pt>
    <dgm:pt modelId="{7CBEA1EA-EBAA-4045-96BC-8C221E6EB321}" type="parTrans" cxnId="{91D325EF-A43E-4B94-9F0C-099A8B09C9B6}">
      <dgm:prSet/>
      <dgm:spPr/>
      <dgm:t>
        <a:bodyPr/>
        <a:lstStyle/>
        <a:p>
          <a:endParaRPr lang="en-US"/>
        </a:p>
      </dgm:t>
    </dgm:pt>
    <dgm:pt modelId="{52B28D04-3A17-41C2-95E1-2183F7F45E5D}" type="sibTrans" cxnId="{91D325EF-A43E-4B94-9F0C-099A8B09C9B6}">
      <dgm:prSet/>
      <dgm:spPr/>
      <dgm:t>
        <a:bodyPr/>
        <a:lstStyle/>
        <a:p>
          <a:endParaRPr lang="en-US"/>
        </a:p>
      </dgm:t>
    </dgm:pt>
    <dgm:pt modelId="{FC38E123-2FC3-4A1B-8FB4-607EF04E5196}">
      <dgm:prSet phldrT="[Text]"/>
      <dgm:spPr/>
      <dgm:t>
        <a:bodyPr/>
        <a:lstStyle/>
        <a:p>
          <a:r>
            <a:rPr lang="en-US" dirty="0"/>
            <a:t>Footfalls</a:t>
          </a:r>
        </a:p>
      </dgm:t>
    </dgm:pt>
    <dgm:pt modelId="{81FA6420-C1EB-44A5-B803-657DB994D881}" type="parTrans" cxnId="{C852A522-1D86-498D-A5BB-DECEC4EECABF}">
      <dgm:prSet/>
      <dgm:spPr/>
      <dgm:t>
        <a:bodyPr/>
        <a:lstStyle/>
        <a:p>
          <a:endParaRPr lang="en-US"/>
        </a:p>
      </dgm:t>
    </dgm:pt>
    <dgm:pt modelId="{65EAEB2B-FB88-4C7F-B235-21ACEDF601E3}" type="sibTrans" cxnId="{C852A522-1D86-498D-A5BB-DECEC4EECABF}">
      <dgm:prSet/>
      <dgm:spPr/>
      <dgm:t>
        <a:bodyPr/>
        <a:lstStyle/>
        <a:p>
          <a:endParaRPr lang="en-US"/>
        </a:p>
      </dgm:t>
    </dgm:pt>
    <dgm:pt modelId="{ABB3744C-796A-49A1-853D-10294CF5A56A}">
      <dgm:prSet phldrT="[Text]"/>
      <dgm:spPr/>
      <dgm:t>
        <a:bodyPr/>
        <a:lstStyle/>
        <a:p>
          <a:r>
            <a:rPr lang="en-US" dirty="0"/>
            <a:t>500</a:t>
          </a:r>
        </a:p>
      </dgm:t>
    </dgm:pt>
    <dgm:pt modelId="{75C1163B-8CBD-43DF-A75A-5DE8E3B39735}" type="parTrans" cxnId="{889FEA13-DF3B-4905-AB3B-79BB75F5F92B}">
      <dgm:prSet/>
      <dgm:spPr/>
      <dgm:t>
        <a:bodyPr/>
        <a:lstStyle/>
        <a:p>
          <a:endParaRPr lang="en-US"/>
        </a:p>
      </dgm:t>
    </dgm:pt>
    <dgm:pt modelId="{2F12AD64-7140-4C77-8719-4389FDFA4990}" type="sibTrans" cxnId="{889FEA13-DF3B-4905-AB3B-79BB75F5F92B}">
      <dgm:prSet/>
      <dgm:spPr/>
      <dgm:t>
        <a:bodyPr/>
        <a:lstStyle/>
        <a:p>
          <a:endParaRPr lang="en-US"/>
        </a:p>
      </dgm:t>
    </dgm:pt>
    <dgm:pt modelId="{EAEC1E4E-EF20-4106-92FE-D8A75BF8F817}">
      <dgm:prSet phldrT="[Text]"/>
      <dgm:spPr/>
      <dgm:t>
        <a:bodyPr/>
        <a:lstStyle/>
        <a:p>
          <a:r>
            <a:rPr lang="en-US" dirty="0"/>
            <a:t>Gospel Tracts</a:t>
          </a:r>
        </a:p>
      </dgm:t>
    </dgm:pt>
    <dgm:pt modelId="{989D21B6-EF9C-45EB-8C95-9AE8E3EB9FEE}" type="parTrans" cxnId="{8E36B651-CE0C-438A-A8A6-F1699818A88E}">
      <dgm:prSet/>
      <dgm:spPr/>
      <dgm:t>
        <a:bodyPr/>
        <a:lstStyle/>
        <a:p>
          <a:endParaRPr lang="en-US"/>
        </a:p>
      </dgm:t>
    </dgm:pt>
    <dgm:pt modelId="{09F90F45-51A7-4E7A-B802-3ED8028AB457}" type="sibTrans" cxnId="{8E36B651-CE0C-438A-A8A6-F1699818A88E}">
      <dgm:prSet/>
      <dgm:spPr/>
      <dgm:t>
        <a:bodyPr/>
        <a:lstStyle/>
        <a:p>
          <a:endParaRPr lang="en-US"/>
        </a:p>
      </dgm:t>
    </dgm:pt>
    <dgm:pt modelId="{7D4D9CB1-4F71-4BD6-8C88-85DFE755638F}">
      <dgm:prSet phldrT="[Text]"/>
      <dgm:spPr/>
      <dgm:t>
        <a:bodyPr/>
        <a:lstStyle/>
        <a:p>
          <a:r>
            <a:rPr lang="en-US" dirty="0"/>
            <a:t>Word</a:t>
          </a:r>
        </a:p>
      </dgm:t>
    </dgm:pt>
    <dgm:pt modelId="{B0FD0413-7EFE-4A27-8D96-66F55A9FD8B9}" type="parTrans" cxnId="{C7721580-0D4E-4611-98F8-A513F303518E}">
      <dgm:prSet/>
      <dgm:spPr/>
      <dgm:t>
        <a:bodyPr/>
        <a:lstStyle/>
        <a:p>
          <a:endParaRPr lang="en-US"/>
        </a:p>
      </dgm:t>
    </dgm:pt>
    <dgm:pt modelId="{52BD6FBD-EB5C-40EB-A717-04AE2E476DC5}" type="sibTrans" cxnId="{C7721580-0D4E-4611-98F8-A513F303518E}">
      <dgm:prSet/>
      <dgm:spPr/>
      <dgm:t>
        <a:bodyPr/>
        <a:lstStyle/>
        <a:p>
          <a:endParaRPr lang="en-US"/>
        </a:p>
      </dgm:t>
    </dgm:pt>
    <dgm:pt modelId="{EFB257C1-8AE1-45F7-B9AE-AAFD7A8834FE}">
      <dgm:prSet phldrT="[Text]"/>
      <dgm:spPr/>
      <dgm:t>
        <a:bodyPr/>
        <a:lstStyle/>
        <a:p>
          <a:r>
            <a:rPr lang="en-US" dirty="0"/>
            <a:t>Gospel proclaimed through conversations</a:t>
          </a:r>
        </a:p>
      </dgm:t>
    </dgm:pt>
    <dgm:pt modelId="{7E7470AF-8535-47A2-8EDC-DC895F433BBF}" type="parTrans" cxnId="{5A0082E7-5F71-4AE1-AC3C-B87EF249AC3F}">
      <dgm:prSet/>
      <dgm:spPr/>
      <dgm:t>
        <a:bodyPr/>
        <a:lstStyle/>
        <a:p>
          <a:endParaRPr lang="en-US"/>
        </a:p>
      </dgm:t>
    </dgm:pt>
    <dgm:pt modelId="{99E5BE91-E03B-457E-8635-47EE2D6EB910}" type="sibTrans" cxnId="{5A0082E7-5F71-4AE1-AC3C-B87EF249AC3F}">
      <dgm:prSet/>
      <dgm:spPr/>
      <dgm:t>
        <a:bodyPr/>
        <a:lstStyle/>
        <a:p>
          <a:endParaRPr lang="en-US"/>
        </a:p>
      </dgm:t>
    </dgm:pt>
    <dgm:pt modelId="{19A7E87A-E7DE-4705-9174-F936397B6E14}" type="pres">
      <dgm:prSet presAssocID="{E8C6CC2A-0674-4D75-9C60-89E06F58F78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C1291BE-3552-474A-B0C1-71C9D8C7993D}" type="pres">
      <dgm:prSet presAssocID="{58B0A284-6326-45BA-B865-C61EAAA05CF5}" presName="circle1" presStyleLbl="node1" presStyleIdx="0" presStyleCnt="3"/>
      <dgm:spPr/>
    </dgm:pt>
    <dgm:pt modelId="{D366435F-F4E9-45CC-ACA6-B28683F4CF20}" type="pres">
      <dgm:prSet presAssocID="{58B0A284-6326-45BA-B865-C61EAAA05CF5}" presName="space" presStyleCnt="0"/>
      <dgm:spPr/>
    </dgm:pt>
    <dgm:pt modelId="{72C46992-8EEA-45B6-B704-FE73F5706715}" type="pres">
      <dgm:prSet presAssocID="{58B0A284-6326-45BA-B865-C61EAAA05CF5}" presName="rect1" presStyleLbl="alignAcc1" presStyleIdx="0" presStyleCnt="3"/>
      <dgm:spPr/>
    </dgm:pt>
    <dgm:pt modelId="{A1D00A0A-74B3-4ECC-B898-F91DAEBF1EC6}" type="pres">
      <dgm:prSet presAssocID="{ABB3744C-796A-49A1-853D-10294CF5A56A}" presName="vertSpace2" presStyleLbl="node1" presStyleIdx="0" presStyleCnt="3"/>
      <dgm:spPr/>
    </dgm:pt>
    <dgm:pt modelId="{3240065E-82A6-4DC8-BAC5-BC70287C835D}" type="pres">
      <dgm:prSet presAssocID="{ABB3744C-796A-49A1-853D-10294CF5A56A}" presName="circle2" presStyleLbl="node1" presStyleIdx="1" presStyleCnt="3"/>
      <dgm:spPr/>
    </dgm:pt>
    <dgm:pt modelId="{A6D96A84-6975-4F72-8EA0-CB4B7EB3A000}" type="pres">
      <dgm:prSet presAssocID="{ABB3744C-796A-49A1-853D-10294CF5A56A}" presName="rect2" presStyleLbl="alignAcc1" presStyleIdx="1" presStyleCnt="3" custScaleX="106804"/>
      <dgm:spPr/>
    </dgm:pt>
    <dgm:pt modelId="{621A5C96-300F-4A1B-B518-4A56B065E5C0}" type="pres">
      <dgm:prSet presAssocID="{7D4D9CB1-4F71-4BD6-8C88-85DFE755638F}" presName="vertSpace3" presStyleLbl="node1" presStyleIdx="1" presStyleCnt="3"/>
      <dgm:spPr/>
    </dgm:pt>
    <dgm:pt modelId="{85F53EF3-0E23-4C3C-AA39-8DE3F5001C8D}" type="pres">
      <dgm:prSet presAssocID="{7D4D9CB1-4F71-4BD6-8C88-85DFE755638F}" presName="circle3" presStyleLbl="node1" presStyleIdx="2" presStyleCnt="3"/>
      <dgm:spPr/>
    </dgm:pt>
    <dgm:pt modelId="{33DA0EF5-F035-4BC8-8A90-15B0017A53AB}" type="pres">
      <dgm:prSet presAssocID="{7D4D9CB1-4F71-4BD6-8C88-85DFE755638F}" presName="rect3" presStyleLbl="alignAcc1" presStyleIdx="2" presStyleCnt="3" custScaleX="112018"/>
      <dgm:spPr/>
    </dgm:pt>
    <dgm:pt modelId="{7350D408-9BBF-455E-92C7-C699065CA972}" type="pres">
      <dgm:prSet presAssocID="{58B0A284-6326-45BA-B865-C61EAAA05CF5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3D23D7A-3F93-430B-A016-E0DAC7F3D08E}" type="pres">
      <dgm:prSet presAssocID="{58B0A284-6326-45BA-B865-C61EAAA05CF5}" presName="rect1ChTx" presStyleLbl="alignAcc1" presStyleIdx="2" presStyleCnt="3">
        <dgm:presLayoutVars>
          <dgm:bulletEnabled val="1"/>
        </dgm:presLayoutVars>
      </dgm:prSet>
      <dgm:spPr/>
    </dgm:pt>
    <dgm:pt modelId="{C11DB7E5-D01A-4C15-A7F6-52ECFB0D08F3}" type="pres">
      <dgm:prSet presAssocID="{ABB3744C-796A-49A1-853D-10294CF5A56A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99B2B68-2863-4EAA-B6F1-5DC6AD92768A}" type="pres">
      <dgm:prSet presAssocID="{ABB3744C-796A-49A1-853D-10294CF5A56A}" presName="rect2ChTx" presStyleLbl="alignAcc1" presStyleIdx="2" presStyleCnt="3">
        <dgm:presLayoutVars>
          <dgm:bulletEnabled val="1"/>
        </dgm:presLayoutVars>
      </dgm:prSet>
      <dgm:spPr/>
    </dgm:pt>
    <dgm:pt modelId="{C1472088-97C3-4E81-A635-3D3CCD083725}" type="pres">
      <dgm:prSet presAssocID="{7D4D9CB1-4F71-4BD6-8C88-85DFE755638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ABE1F22-CBAB-44CB-897E-B61F2D920CC4}" type="pres">
      <dgm:prSet presAssocID="{7D4D9CB1-4F71-4BD6-8C88-85DFE755638F}" presName="rect3ChTx" presStyleLbl="alignAcc1" presStyleIdx="2" presStyleCnt="3" custScaleX="135558">
        <dgm:presLayoutVars>
          <dgm:bulletEnabled val="1"/>
        </dgm:presLayoutVars>
      </dgm:prSet>
      <dgm:spPr/>
    </dgm:pt>
  </dgm:ptLst>
  <dgm:cxnLst>
    <dgm:cxn modelId="{889FEA13-DF3B-4905-AB3B-79BB75F5F92B}" srcId="{E8C6CC2A-0674-4D75-9C60-89E06F58F788}" destId="{ABB3744C-796A-49A1-853D-10294CF5A56A}" srcOrd="1" destOrd="0" parTransId="{75C1163B-8CBD-43DF-A75A-5DE8E3B39735}" sibTransId="{2F12AD64-7140-4C77-8719-4389FDFA4990}"/>
    <dgm:cxn modelId="{C852A522-1D86-498D-A5BB-DECEC4EECABF}" srcId="{58B0A284-6326-45BA-B865-C61EAAA05CF5}" destId="{FC38E123-2FC3-4A1B-8FB4-607EF04E5196}" srcOrd="0" destOrd="0" parTransId="{81FA6420-C1EB-44A5-B803-657DB994D881}" sibTransId="{65EAEB2B-FB88-4C7F-B235-21ACEDF601E3}"/>
    <dgm:cxn modelId="{24043836-3543-4C55-85B5-4C18CDC953C4}" type="presOf" srcId="{EFB257C1-8AE1-45F7-B9AE-AAFD7A8834FE}" destId="{5ABE1F22-CBAB-44CB-897E-B61F2D920CC4}" srcOrd="0" destOrd="0" presId="urn:microsoft.com/office/officeart/2005/8/layout/target3"/>
    <dgm:cxn modelId="{8E36B651-CE0C-438A-A8A6-F1699818A88E}" srcId="{ABB3744C-796A-49A1-853D-10294CF5A56A}" destId="{EAEC1E4E-EF20-4106-92FE-D8A75BF8F817}" srcOrd="0" destOrd="0" parTransId="{989D21B6-EF9C-45EB-8C95-9AE8E3EB9FEE}" sibTransId="{09F90F45-51A7-4E7A-B802-3ED8028AB457}"/>
    <dgm:cxn modelId="{0FBC7D54-F9F7-4302-AE74-62816B999204}" type="presOf" srcId="{E8C6CC2A-0674-4D75-9C60-89E06F58F788}" destId="{19A7E87A-E7DE-4705-9174-F936397B6E14}" srcOrd="0" destOrd="0" presId="urn:microsoft.com/office/officeart/2005/8/layout/target3"/>
    <dgm:cxn modelId="{2473A565-ABA8-4229-B055-F047DD805083}" type="presOf" srcId="{ABB3744C-796A-49A1-853D-10294CF5A56A}" destId="{A6D96A84-6975-4F72-8EA0-CB4B7EB3A000}" srcOrd="0" destOrd="0" presId="urn:microsoft.com/office/officeart/2005/8/layout/target3"/>
    <dgm:cxn modelId="{2B590172-0769-4E71-856B-95AD5B109329}" type="presOf" srcId="{ABB3744C-796A-49A1-853D-10294CF5A56A}" destId="{C11DB7E5-D01A-4C15-A7F6-52ECFB0D08F3}" srcOrd="1" destOrd="0" presId="urn:microsoft.com/office/officeart/2005/8/layout/target3"/>
    <dgm:cxn modelId="{42240477-E98C-4095-B942-F5A39A210CB5}" type="presOf" srcId="{58B0A284-6326-45BA-B865-C61EAAA05CF5}" destId="{72C46992-8EEA-45B6-B704-FE73F5706715}" srcOrd="0" destOrd="0" presId="urn:microsoft.com/office/officeart/2005/8/layout/target3"/>
    <dgm:cxn modelId="{C7721580-0D4E-4611-98F8-A513F303518E}" srcId="{E8C6CC2A-0674-4D75-9C60-89E06F58F788}" destId="{7D4D9CB1-4F71-4BD6-8C88-85DFE755638F}" srcOrd="2" destOrd="0" parTransId="{B0FD0413-7EFE-4A27-8D96-66F55A9FD8B9}" sibTransId="{52BD6FBD-EB5C-40EB-A717-04AE2E476DC5}"/>
    <dgm:cxn modelId="{607B4E93-7E88-41DD-AAD4-3FC8CF2B08D6}" type="presOf" srcId="{58B0A284-6326-45BA-B865-C61EAAA05CF5}" destId="{7350D408-9BBF-455E-92C7-C699065CA972}" srcOrd="1" destOrd="0" presId="urn:microsoft.com/office/officeart/2005/8/layout/target3"/>
    <dgm:cxn modelId="{5C717294-263B-4692-85E2-E6C46B13A288}" type="presOf" srcId="{7D4D9CB1-4F71-4BD6-8C88-85DFE755638F}" destId="{33DA0EF5-F035-4BC8-8A90-15B0017A53AB}" srcOrd="0" destOrd="0" presId="urn:microsoft.com/office/officeart/2005/8/layout/target3"/>
    <dgm:cxn modelId="{7A20B19D-FC4E-4660-BBF8-8EC80728AA61}" type="presOf" srcId="{7D4D9CB1-4F71-4BD6-8C88-85DFE755638F}" destId="{C1472088-97C3-4E81-A635-3D3CCD083725}" srcOrd="1" destOrd="0" presId="urn:microsoft.com/office/officeart/2005/8/layout/target3"/>
    <dgm:cxn modelId="{E3FB8AB7-CE25-479F-BC5B-D8E7150AD511}" type="presOf" srcId="{EAEC1E4E-EF20-4106-92FE-D8A75BF8F817}" destId="{699B2B68-2863-4EAA-B6F1-5DC6AD92768A}" srcOrd="0" destOrd="0" presId="urn:microsoft.com/office/officeart/2005/8/layout/target3"/>
    <dgm:cxn modelId="{5A0082E7-5F71-4AE1-AC3C-B87EF249AC3F}" srcId="{7D4D9CB1-4F71-4BD6-8C88-85DFE755638F}" destId="{EFB257C1-8AE1-45F7-B9AE-AAFD7A8834FE}" srcOrd="0" destOrd="0" parTransId="{7E7470AF-8535-47A2-8EDC-DC895F433BBF}" sibTransId="{99E5BE91-E03B-457E-8635-47EE2D6EB910}"/>
    <dgm:cxn modelId="{91D325EF-A43E-4B94-9F0C-099A8B09C9B6}" srcId="{E8C6CC2A-0674-4D75-9C60-89E06F58F788}" destId="{58B0A284-6326-45BA-B865-C61EAAA05CF5}" srcOrd="0" destOrd="0" parTransId="{7CBEA1EA-EBAA-4045-96BC-8C221E6EB321}" sibTransId="{52B28D04-3A17-41C2-95E1-2183F7F45E5D}"/>
    <dgm:cxn modelId="{748918F1-2EF5-43B0-AA88-2B3BF783D8E0}" type="presOf" srcId="{FC38E123-2FC3-4A1B-8FB4-607EF04E5196}" destId="{33D23D7A-3F93-430B-A016-E0DAC7F3D08E}" srcOrd="0" destOrd="0" presId="urn:microsoft.com/office/officeart/2005/8/layout/target3"/>
    <dgm:cxn modelId="{7DB52967-C937-439F-AEBE-CD98E8EFFECD}" type="presParOf" srcId="{19A7E87A-E7DE-4705-9174-F936397B6E14}" destId="{2C1291BE-3552-474A-B0C1-71C9D8C7993D}" srcOrd="0" destOrd="0" presId="urn:microsoft.com/office/officeart/2005/8/layout/target3"/>
    <dgm:cxn modelId="{48B6BE16-A67D-4574-8410-53D7CFB8AB9A}" type="presParOf" srcId="{19A7E87A-E7DE-4705-9174-F936397B6E14}" destId="{D366435F-F4E9-45CC-ACA6-B28683F4CF20}" srcOrd="1" destOrd="0" presId="urn:microsoft.com/office/officeart/2005/8/layout/target3"/>
    <dgm:cxn modelId="{050923E2-761C-4D7E-B438-D9D8E9244F62}" type="presParOf" srcId="{19A7E87A-E7DE-4705-9174-F936397B6E14}" destId="{72C46992-8EEA-45B6-B704-FE73F5706715}" srcOrd="2" destOrd="0" presId="urn:microsoft.com/office/officeart/2005/8/layout/target3"/>
    <dgm:cxn modelId="{520E06E4-A16B-446E-8EFF-F0F472A23E91}" type="presParOf" srcId="{19A7E87A-E7DE-4705-9174-F936397B6E14}" destId="{A1D00A0A-74B3-4ECC-B898-F91DAEBF1EC6}" srcOrd="3" destOrd="0" presId="urn:microsoft.com/office/officeart/2005/8/layout/target3"/>
    <dgm:cxn modelId="{BED78EAE-D6D5-4D5F-A47F-774C44D81B3B}" type="presParOf" srcId="{19A7E87A-E7DE-4705-9174-F936397B6E14}" destId="{3240065E-82A6-4DC8-BAC5-BC70287C835D}" srcOrd="4" destOrd="0" presId="urn:microsoft.com/office/officeart/2005/8/layout/target3"/>
    <dgm:cxn modelId="{14A84C05-8E2E-4C19-945F-8C45BA0CB999}" type="presParOf" srcId="{19A7E87A-E7DE-4705-9174-F936397B6E14}" destId="{A6D96A84-6975-4F72-8EA0-CB4B7EB3A000}" srcOrd="5" destOrd="0" presId="urn:microsoft.com/office/officeart/2005/8/layout/target3"/>
    <dgm:cxn modelId="{2DB664B1-6885-4F2C-AC5A-B2023A67B9DA}" type="presParOf" srcId="{19A7E87A-E7DE-4705-9174-F936397B6E14}" destId="{621A5C96-300F-4A1B-B518-4A56B065E5C0}" srcOrd="6" destOrd="0" presId="urn:microsoft.com/office/officeart/2005/8/layout/target3"/>
    <dgm:cxn modelId="{B404CE77-36B7-4FEF-820E-40C61FE2387F}" type="presParOf" srcId="{19A7E87A-E7DE-4705-9174-F936397B6E14}" destId="{85F53EF3-0E23-4C3C-AA39-8DE3F5001C8D}" srcOrd="7" destOrd="0" presId="urn:microsoft.com/office/officeart/2005/8/layout/target3"/>
    <dgm:cxn modelId="{D34F42EE-0534-433B-AEB7-B16C15B73EBE}" type="presParOf" srcId="{19A7E87A-E7DE-4705-9174-F936397B6E14}" destId="{33DA0EF5-F035-4BC8-8A90-15B0017A53AB}" srcOrd="8" destOrd="0" presId="urn:microsoft.com/office/officeart/2005/8/layout/target3"/>
    <dgm:cxn modelId="{999FCF24-F595-4D34-9A4D-C38A7440F55A}" type="presParOf" srcId="{19A7E87A-E7DE-4705-9174-F936397B6E14}" destId="{7350D408-9BBF-455E-92C7-C699065CA972}" srcOrd="9" destOrd="0" presId="urn:microsoft.com/office/officeart/2005/8/layout/target3"/>
    <dgm:cxn modelId="{51630A12-5118-4F29-A58D-86C970E318D8}" type="presParOf" srcId="{19A7E87A-E7DE-4705-9174-F936397B6E14}" destId="{33D23D7A-3F93-430B-A016-E0DAC7F3D08E}" srcOrd="10" destOrd="0" presId="urn:microsoft.com/office/officeart/2005/8/layout/target3"/>
    <dgm:cxn modelId="{104494CB-D358-44A0-961F-0CEFED96F05C}" type="presParOf" srcId="{19A7E87A-E7DE-4705-9174-F936397B6E14}" destId="{C11DB7E5-D01A-4C15-A7F6-52ECFB0D08F3}" srcOrd="11" destOrd="0" presId="urn:microsoft.com/office/officeart/2005/8/layout/target3"/>
    <dgm:cxn modelId="{E3FCEEBA-7FA6-41B3-BC8A-88B4C5D1828D}" type="presParOf" srcId="{19A7E87A-E7DE-4705-9174-F936397B6E14}" destId="{699B2B68-2863-4EAA-B6F1-5DC6AD92768A}" srcOrd="12" destOrd="0" presId="urn:microsoft.com/office/officeart/2005/8/layout/target3"/>
    <dgm:cxn modelId="{647E2C49-C410-4402-93FF-6D4BB713119F}" type="presParOf" srcId="{19A7E87A-E7DE-4705-9174-F936397B6E14}" destId="{C1472088-97C3-4E81-A635-3D3CCD083725}" srcOrd="13" destOrd="0" presId="urn:microsoft.com/office/officeart/2005/8/layout/target3"/>
    <dgm:cxn modelId="{528FBFBF-2705-4217-8113-C61F564C6FED}" type="presParOf" srcId="{19A7E87A-E7DE-4705-9174-F936397B6E14}" destId="{5ABE1F22-CBAB-44CB-897E-B61F2D920CC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C6CC2A-0674-4D75-9C60-89E06F58F788}" type="doc">
      <dgm:prSet loTypeId="urn:microsoft.com/office/officeart/2005/8/layout/targe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B0A284-6326-45BA-B865-C61EAAA05CF5}">
      <dgm:prSet phldrT="[Text]"/>
      <dgm:spPr/>
      <dgm:t>
        <a:bodyPr/>
        <a:lstStyle/>
        <a:p>
          <a:r>
            <a:rPr lang="en-US" dirty="0"/>
            <a:t>25,000</a:t>
          </a:r>
        </a:p>
      </dgm:t>
    </dgm:pt>
    <dgm:pt modelId="{7CBEA1EA-EBAA-4045-96BC-8C221E6EB321}" type="parTrans" cxnId="{91D325EF-A43E-4B94-9F0C-099A8B09C9B6}">
      <dgm:prSet/>
      <dgm:spPr/>
      <dgm:t>
        <a:bodyPr/>
        <a:lstStyle/>
        <a:p>
          <a:endParaRPr lang="en-US"/>
        </a:p>
      </dgm:t>
    </dgm:pt>
    <dgm:pt modelId="{52B28D04-3A17-41C2-95E1-2183F7F45E5D}" type="sibTrans" cxnId="{91D325EF-A43E-4B94-9F0C-099A8B09C9B6}">
      <dgm:prSet/>
      <dgm:spPr/>
      <dgm:t>
        <a:bodyPr/>
        <a:lstStyle/>
        <a:p>
          <a:endParaRPr lang="en-US"/>
        </a:p>
      </dgm:t>
    </dgm:pt>
    <dgm:pt modelId="{FC38E123-2FC3-4A1B-8FB4-607EF04E5196}">
      <dgm:prSet phldrT="[Text]"/>
      <dgm:spPr/>
      <dgm:t>
        <a:bodyPr/>
        <a:lstStyle/>
        <a:p>
          <a:r>
            <a:rPr lang="en-US" dirty="0"/>
            <a:t>Footfalls</a:t>
          </a:r>
        </a:p>
      </dgm:t>
    </dgm:pt>
    <dgm:pt modelId="{81FA6420-C1EB-44A5-B803-657DB994D881}" type="parTrans" cxnId="{C852A522-1D86-498D-A5BB-DECEC4EECABF}">
      <dgm:prSet/>
      <dgm:spPr/>
      <dgm:t>
        <a:bodyPr/>
        <a:lstStyle/>
        <a:p>
          <a:endParaRPr lang="en-US"/>
        </a:p>
      </dgm:t>
    </dgm:pt>
    <dgm:pt modelId="{65EAEB2B-FB88-4C7F-B235-21ACEDF601E3}" type="sibTrans" cxnId="{C852A522-1D86-498D-A5BB-DECEC4EECABF}">
      <dgm:prSet/>
      <dgm:spPr/>
      <dgm:t>
        <a:bodyPr/>
        <a:lstStyle/>
        <a:p>
          <a:endParaRPr lang="en-US"/>
        </a:p>
      </dgm:t>
    </dgm:pt>
    <dgm:pt modelId="{ABB3744C-796A-49A1-853D-10294CF5A56A}">
      <dgm:prSet phldrT="[Text]"/>
      <dgm:spPr/>
      <dgm:t>
        <a:bodyPr/>
        <a:lstStyle/>
        <a:p>
          <a:r>
            <a:rPr lang="en-US" dirty="0"/>
            <a:t>500</a:t>
          </a:r>
        </a:p>
      </dgm:t>
    </dgm:pt>
    <dgm:pt modelId="{75C1163B-8CBD-43DF-A75A-5DE8E3B39735}" type="parTrans" cxnId="{889FEA13-DF3B-4905-AB3B-79BB75F5F92B}">
      <dgm:prSet/>
      <dgm:spPr/>
      <dgm:t>
        <a:bodyPr/>
        <a:lstStyle/>
        <a:p>
          <a:endParaRPr lang="en-US"/>
        </a:p>
      </dgm:t>
    </dgm:pt>
    <dgm:pt modelId="{2F12AD64-7140-4C77-8719-4389FDFA4990}" type="sibTrans" cxnId="{889FEA13-DF3B-4905-AB3B-79BB75F5F92B}">
      <dgm:prSet/>
      <dgm:spPr/>
      <dgm:t>
        <a:bodyPr/>
        <a:lstStyle/>
        <a:p>
          <a:endParaRPr lang="en-US"/>
        </a:p>
      </dgm:t>
    </dgm:pt>
    <dgm:pt modelId="{EAEC1E4E-EF20-4106-92FE-D8A75BF8F817}">
      <dgm:prSet phldrT="[Text]"/>
      <dgm:spPr/>
      <dgm:t>
        <a:bodyPr/>
        <a:lstStyle/>
        <a:p>
          <a:r>
            <a:rPr lang="en-US" dirty="0"/>
            <a:t>Gospel Tracts</a:t>
          </a:r>
        </a:p>
      </dgm:t>
    </dgm:pt>
    <dgm:pt modelId="{989D21B6-EF9C-45EB-8C95-9AE8E3EB9FEE}" type="parTrans" cxnId="{8E36B651-CE0C-438A-A8A6-F1699818A88E}">
      <dgm:prSet/>
      <dgm:spPr/>
      <dgm:t>
        <a:bodyPr/>
        <a:lstStyle/>
        <a:p>
          <a:endParaRPr lang="en-US"/>
        </a:p>
      </dgm:t>
    </dgm:pt>
    <dgm:pt modelId="{09F90F45-51A7-4E7A-B802-3ED8028AB457}" type="sibTrans" cxnId="{8E36B651-CE0C-438A-A8A6-F1699818A88E}">
      <dgm:prSet/>
      <dgm:spPr/>
      <dgm:t>
        <a:bodyPr/>
        <a:lstStyle/>
        <a:p>
          <a:endParaRPr lang="en-US"/>
        </a:p>
      </dgm:t>
    </dgm:pt>
    <dgm:pt modelId="{7D4D9CB1-4F71-4BD6-8C88-85DFE755638F}">
      <dgm:prSet phldrT="[Text]"/>
      <dgm:spPr/>
      <dgm:t>
        <a:bodyPr/>
        <a:lstStyle/>
        <a:p>
          <a:r>
            <a:rPr lang="en-US" dirty="0"/>
            <a:t>Word</a:t>
          </a:r>
        </a:p>
      </dgm:t>
    </dgm:pt>
    <dgm:pt modelId="{B0FD0413-7EFE-4A27-8D96-66F55A9FD8B9}" type="parTrans" cxnId="{C7721580-0D4E-4611-98F8-A513F303518E}">
      <dgm:prSet/>
      <dgm:spPr/>
      <dgm:t>
        <a:bodyPr/>
        <a:lstStyle/>
        <a:p>
          <a:endParaRPr lang="en-US"/>
        </a:p>
      </dgm:t>
    </dgm:pt>
    <dgm:pt modelId="{52BD6FBD-EB5C-40EB-A717-04AE2E476DC5}" type="sibTrans" cxnId="{C7721580-0D4E-4611-98F8-A513F303518E}">
      <dgm:prSet/>
      <dgm:spPr/>
      <dgm:t>
        <a:bodyPr/>
        <a:lstStyle/>
        <a:p>
          <a:endParaRPr lang="en-US"/>
        </a:p>
      </dgm:t>
    </dgm:pt>
    <dgm:pt modelId="{EFB257C1-8AE1-45F7-B9AE-AAFD7A8834FE}">
      <dgm:prSet phldrT="[Text]"/>
      <dgm:spPr/>
      <dgm:t>
        <a:bodyPr/>
        <a:lstStyle/>
        <a:p>
          <a:r>
            <a:rPr lang="en-US" dirty="0"/>
            <a:t>Gospel proclaimed through conversations</a:t>
          </a:r>
        </a:p>
      </dgm:t>
    </dgm:pt>
    <dgm:pt modelId="{7E7470AF-8535-47A2-8EDC-DC895F433BBF}" type="parTrans" cxnId="{5A0082E7-5F71-4AE1-AC3C-B87EF249AC3F}">
      <dgm:prSet/>
      <dgm:spPr/>
      <dgm:t>
        <a:bodyPr/>
        <a:lstStyle/>
        <a:p>
          <a:endParaRPr lang="en-US"/>
        </a:p>
      </dgm:t>
    </dgm:pt>
    <dgm:pt modelId="{99E5BE91-E03B-457E-8635-47EE2D6EB910}" type="sibTrans" cxnId="{5A0082E7-5F71-4AE1-AC3C-B87EF249AC3F}">
      <dgm:prSet/>
      <dgm:spPr/>
      <dgm:t>
        <a:bodyPr/>
        <a:lstStyle/>
        <a:p>
          <a:endParaRPr lang="en-US"/>
        </a:p>
      </dgm:t>
    </dgm:pt>
    <dgm:pt modelId="{4BF96ADA-E29A-4A35-946F-8687EFAA781C}">
      <dgm:prSet phldrT="[Text]"/>
      <dgm:spPr/>
      <dgm:t>
        <a:bodyPr/>
        <a:lstStyle/>
        <a:p>
          <a:r>
            <a:rPr lang="en-US" dirty="0"/>
            <a:t>Several Bibles Given</a:t>
          </a:r>
        </a:p>
      </dgm:t>
    </dgm:pt>
    <dgm:pt modelId="{3B244B46-274C-4C5D-AB14-6050CFE57A3E}" type="parTrans" cxnId="{6B9FAB24-A94B-47AC-A3DE-249DA0C29AE2}">
      <dgm:prSet/>
      <dgm:spPr/>
      <dgm:t>
        <a:bodyPr/>
        <a:lstStyle/>
        <a:p>
          <a:endParaRPr lang="en-US"/>
        </a:p>
      </dgm:t>
    </dgm:pt>
    <dgm:pt modelId="{BDAE515E-7FEE-42F5-A8EE-9DFE549F8F18}" type="sibTrans" cxnId="{6B9FAB24-A94B-47AC-A3DE-249DA0C29AE2}">
      <dgm:prSet/>
      <dgm:spPr/>
      <dgm:t>
        <a:bodyPr/>
        <a:lstStyle/>
        <a:p>
          <a:endParaRPr lang="en-US"/>
        </a:p>
      </dgm:t>
    </dgm:pt>
    <dgm:pt modelId="{19A7E87A-E7DE-4705-9174-F936397B6E14}" type="pres">
      <dgm:prSet presAssocID="{E8C6CC2A-0674-4D75-9C60-89E06F58F78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C1291BE-3552-474A-B0C1-71C9D8C7993D}" type="pres">
      <dgm:prSet presAssocID="{58B0A284-6326-45BA-B865-C61EAAA05CF5}" presName="circle1" presStyleLbl="node1" presStyleIdx="0" presStyleCnt="3"/>
      <dgm:spPr/>
    </dgm:pt>
    <dgm:pt modelId="{D366435F-F4E9-45CC-ACA6-B28683F4CF20}" type="pres">
      <dgm:prSet presAssocID="{58B0A284-6326-45BA-B865-C61EAAA05CF5}" presName="space" presStyleCnt="0"/>
      <dgm:spPr/>
    </dgm:pt>
    <dgm:pt modelId="{72C46992-8EEA-45B6-B704-FE73F5706715}" type="pres">
      <dgm:prSet presAssocID="{58B0A284-6326-45BA-B865-C61EAAA05CF5}" presName="rect1" presStyleLbl="alignAcc1" presStyleIdx="0" presStyleCnt="3"/>
      <dgm:spPr/>
    </dgm:pt>
    <dgm:pt modelId="{A1D00A0A-74B3-4ECC-B898-F91DAEBF1EC6}" type="pres">
      <dgm:prSet presAssocID="{ABB3744C-796A-49A1-853D-10294CF5A56A}" presName="vertSpace2" presStyleLbl="node1" presStyleIdx="0" presStyleCnt="3"/>
      <dgm:spPr/>
    </dgm:pt>
    <dgm:pt modelId="{3240065E-82A6-4DC8-BAC5-BC70287C835D}" type="pres">
      <dgm:prSet presAssocID="{ABB3744C-796A-49A1-853D-10294CF5A56A}" presName="circle2" presStyleLbl="node1" presStyleIdx="1" presStyleCnt="3"/>
      <dgm:spPr/>
    </dgm:pt>
    <dgm:pt modelId="{A6D96A84-6975-4F72-8EA0-CB4B7EB3A000}" type="pres">
      <dgm:prSet presAssocID="{ABB3744C-796A-49A1-853D-10294CF5A56A}" presName="rect2" presStyleLbl="alignAcc1" presStyleIdx="1" presStyleCnt="3" custScaleX="106804"/>
      <dgm:spPr/>
    </dgm:pt>
    <dgm:pt modelId="{621A5C96-300F-4A1B-B518-4A56B065E5C0}" type="pres">
      <dgm:prSet presAssocID="{7D4D9CB1-4F71-4BD6-8C88-85DFE755638F}" presName="vertSpace3" presStyleLbl="node1" presStyleIdx="1" presStyleCnt="3"/>
      <dgm:spPr/>
    </dgm:pt>
    <dgm:pt modelId="{85F53EF3-0E23-4C3C-AA39-8DE3F5001C8D}" type="pres">
      <dgm:prSet presAssocID="{7D4D9CB1-4F71-4BD6-8C88-85DFE755638F}" presName="circle3" presStyleLbl="node1" presStyleIdx="2" presStyleCnt="3"/>
      <dgm:spPr/>
    </dgm:pt>
    <dgm:pt modelId="{33DA0EF5-F035-4BC8-8A90-15B0017A53AB}" type="pres">
      <dgm:prSet presAssocID="{7D4D9CB1-4F71-4BD6-8C88-85DFE755638F}" presName="rect3" presStyleLbl="alignAcc1" presStyleIdx="2" presStyleCnt="3" custScaleX="112018"/>
      <dgm:spPr/>
    </dgm:pt>
    <dgm:pt modelId="{7350D408-9BBF-455E-92C7-C699065CA972}" type="pres">
      <dgm:prSet presAssocID="{58B0A284-6326-45BA-B865-C61EAAA05CF5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3D23D7A-3F93-430B-A016-E0DAC7F3D08E}" type="pres">
      <dgm:prSet presAssocID="{58B0A284-6326-45BA-B865-C61EAAA05CF5}" presName="rect1ChTx" presStyleLbl="alignAcc1" presStyleIdx="2" presStyleCnt="3">
        <dgm:presLayoutVars>
          <dgm:bulletEnabled val="1"/>
        </dgm:presLayoutVars>
      </dgm:prSet>
      <dgm:spPr/>
    </dgm:pt>
    <dgm:pt modelId="{C11DB7E5-D01A-4C15-A7F6-52ECFB0D08F3}" type="pres">
      <dgm:prSet presAssocID="{ABB3744C-796A-49A1-853D-10294CF5A56A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99B2B68-2863-4EAA-B6F1-5DC6AD92768A}" type="pres">
      <dgm:prSet presAssocID="{ABB3744C-796A-49A1-853D-10294CF5A56A}" presName="rect2ChTx" presStyleLbl="alignAcc1" presStyleIdx="2" presStyleCnt="3">
        <dgm:presLayoutVars>
          <dgm:bulletEnabled val="1"/>
        </dgm:presLayoutVars>
      </dgm:prSet>
      <dgm:spPr/>
    </dgm:pt>
    <dgm:pt modelId="{C1472088-97C3-4E81-A635-3D3CCD083725}" type="pres">
      <dgm:prSet presAssocID="{7D4D9CB1-4F71-4BD6-8C88-85DFE755638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ABE1F22-CBAB-44CB-897E-B61F2D920CC4}" type="pres">
      <dgm:prSet presAssocID="{7D4D9CB1-4F71-4BD6-8C88-85DFE755638F}" presName="rect3ChTx" presStyleLbl="alignAcc1" presStyleIdx="2" presStyleCnt="3" custScaleX="135558">
        <dgm:presLayoutVars>
          <dgm:bulletEnabled val="1"/>
        </dgm:presLayoutVars>
      </dgm:prSet>
      <dgm:spPr/>
    </dgm:pt>
  </dgm:ptLst>
  <dgm:cxnLst>
    <dgm:cxn modelId="{889FEA13-DF3B-4905-AB3B-79BB75F5F92B}" srcId="{E8C6CC2A-0674-4D75-9C60-89E06F58F788}" destId="{ABB3744C-796A-49A1-853D-10294CF5A56A}" srcOrd="1" destOrd="0" parTransId="{75C1163B-8CBD-43DF-A75A-5DE8E3B39735}" sibTransId="{2F12AD64-7140-4C77-8719-4389FDFA4990}"/>
    <dgm:cxn modelId="{C852A522-1D86-498D-A5BB-DECEC4EECABF}" srcId="{58B0A284-6326-45BA-B865-C61EAAA05CF5}" destId="{FC38E123-2FC3-4A1B-8FB4-607EF04E5196}" srcOrd="0" destOrd="0" parTransId="{81FA6420-C1EB-44A5-B803-657DB994D881}" sibTransId="{65EAEB2B-FB88-4C7F-B235-21ACEDF601E3}"/>
    <dgm:cxn modelId="{6B9FAB24-A94B-47AC-A3DE-249DA0C29AE2}" srcId="{7D4D9CB1-4F71-4BD6-8C88-85DFE755638F}" destId="{4BF96ADA-E29A-4A35-946F-8687EFAA781C}" srcOrd="0" destOrd="0" parTransId="{3B244B46-274C-4C5D-AB14-6050CFE57A3E}" sibTransId="{BDAE515E-7FEE-42F5-A8EE-9DFE549F8F18}"/>
    <dgm:cxn modelId="{24043836-3543-4C55-85B5-4C18CDC953C4}" type="presOf" srcId="{EFB257C1-8AE1-45F7-B9AE-AAFD7A8834FE}" destId="{5ABE1F22-CBAB-44CB-897E-B61F2D920CC4}" srcOrd="0" destOrd="1" presId="urn:microsoft.com/office/officeart/2005/8/layout/target3"/>
    <dgm:cxn modelId="{8E36B651-CE0C-438A-A8A6-F1699818A88E}" srcId="{ABB3744C-796A-49A1-853D-10294CF5A56A}" destId="{EAEC1E4E-EF20-4106-92FE-D8A75BF8F817}" srcOrd="0" destOrd="0" parTransId="{989D21B6-EF9C-45EB-8C95-9AE8E3EB9FEE}" sibTransId="{09F90F45-51A7-4E7A-B802-3ED8028AB457}"/>
    <dgm:cxn modelId="{0FBC7D54-F9F7-4302-AE74-62816B999204}" type="presOf" srcId="{E8C6CC2A-0674-4D75-9C60-89E06F58F788}" destId="{19A7E87A-E7DE-4705-9174-F936397B6E14}" srcOrd="0" destOrd="0" presId="urn:microsoft.com/office/officeart/2005/8/layout/target3"/>
    <dgm:cxn modelId="{2473A565-ABA8-4229-B055-F047DD805083}" type="presOf" srcId="{ABB3744C-796A-49A1-853D-10294CF5A56A}" destId="{A6D96A84-6975-4F72-8EA0-CB4B7EB3A000}" srcOrd="0" destOrd="0" presId="urn:microsoft.com/office/officeart/2005/8/layout/target3"/>
    <dgm:cxn modelId="{04FCE571-CBF0-4A17-8639-DE04C2680F9E}" type="presOf" srcId="{4BF96ADA-E29A-4A35-946F-8687EFAA781C}" destId="{5ABE1F22-CBAB-44CB-897E-B61F2D920CC4}" srcOrd="0" destOrd="0" presId="urn:microsoft.com/office/officeart/2005/8/layout/target3"/>
    <dgm:cxn modelId="{2B590172-0769-4E71-856B-95AD5B109329}" type="presOf" srcId="{ABB3744C-796A-49A1-853D-10294CF5A56A}" destId="{C11DB7E5-D01A-4C15-A7F6-52ECFB0D08F3}" srcOrd="1" destOrd="0" presId="urn:microsoft.com/office/officeart/2005/8/layout/target3"/>
    <dgm:cxn modelId="{42240477-E98C-4095-B942-F5A39A210CB5}" type="presOf" srcId="{58B0A284-6326-45BA-B865-C61EAAA05CF5}" destId="{72C46992-8EEA-45B6-B704-FE73F5706715}" srcOrd="0" destOrd="0" presId="urn:microsoft.com/office/officeart/2005/8/layout/target3"/>
    <dgm:cxn modelId="{C7721580-0D4E-4611-98F8-A513F303518E}" srcId="{E8C6CC2A-0674-4D75-9C60-89E06F58F788}" destId="{7D4D9CB1-4F71-4BD6-8C88-85DFE755638F}" srcOrd="2" destOrd="0" parTransId="{B0FD0413-7EFE-4A27-8D96-66F55A9FD8B9}" sibTransId="{52BD6FBD-EB5C-40EB-A717-04AE2E476DC5}"/>
    <dgm:cxn modelId="{607B4E93-7E88-41DD-AAD4-3FC8CF2B08D6}" type="presOf" srcId="{58B0A284-6326-45BA-B865-C61EAAA05CF5}" destId="{7350D408-9BBF-455E-92C7-C699065CA972}" srcOrd="1" destOrd="0" presId="urn:microsoft.com/office/officeart/2005/8/layout/target3"/>
    <dgm:cxn modelId="{5C717294-263B-4692-85E2-E6C46B13A288}" type="presOf" srcId="{7D4D9CB1-4F71-4BD6-8C88-85DFE755638F}" destId="{33DA0EF5-F035-4BC8-8A90-15B0017A53AB}" srcOrd="0" destOrd="0" presId="urn:microsoft.com/office/officeart/2005/8/layout/target3"/>
    <dgm:cxn modelId="{7A20B19D-FC4E-4660-BBF8-8EC80728AA61}" type="presOf" srcId="{7D4D9CB1-4F71-4BD6-8C88-85DFE755638F}" destId="{C1472088-97C3-4E81-A635-3D3CCD083725}" srcOrd="1" destOrd="0" presId="urn:microsoft.com/office/officeart/2005/8/layout/target3"/>
    <dgm:cxn modelId="{E3FB8AB7-CE25-479F-BC5B-D8E7150AD511}" type="presOf" srcId="{EAEC1E4E-EF20-4106-92FE-D8A75BF8F817}" destId="{699B2B68-2863-4EAA-B6F1-5DC6AD92768A}" srcOrd="0" destOrd="0" presId="urn:microsoft.com/office/officeart/2005/8/layout/target3"/>
    <dgm:cxn modelId="{5A0082E7-5F71-4AE1-AC3C-B87EF249AC3F}" srcId="{7D4D9CB1-4F71-4BD6-8C88-85DFE755638F}" destId="{EFB257C1-8AE1-45F7-B9AE-AAFD7A8834FE}" srcOrd="1" destOrd="0" parTransId="{7E7470AF-8535-47A2-8EDC-DC895F433BBF}" sibTransId="{99E5BE91-E03B-457E-8635-47EE2D6EB910}"/>
    <dgm:cxn modelId="{91D325EF-A43E-4B94-9F0C-099A8B09C9B6}" srcId="{E8C6CC2A-0674-4D75-9C60-89E06F58F788}" destId="{58B0A284-6326-45BA-B865-C61EAAA05CF5}" srcOrd="0" destOrd="0" parTransId="{7CBEA1EA-EBAA-4045-96BC-8C221E6EB321}" sibTransId="{52B28D04-3A17-41C2-95E1-2183F7F45E5D}"/>
    <dgm:cxn modelId="{748918F1-2EF5-43B0-AA88-2B3BF783D8E0}" type="presOf" srcId="{FC38E123-2FC3-4A1B-8FB4-607EF04E5196}" destId="{33D23D7A-3F93-430B-A016-E0DAC7F3D08E}" srcOrd="0" destOrd="0" presId="urn:microsoft.com/office/officeart/2005/8/layout/target3"/>
    <dgm:cxn modelId="{7DB52967-C937-439F-AEBE-CD98E8EFFECD}" type="presParOf" srcId="{19A7E87A-E7DE-4705-9174-F936397B6E14}" destId="{2C1291BE-3552-474A-B0C1-71C9D8C7993D}" srcOrd="0" destOrd="0" presId="urn:microsoft.com/office/officeart/2005/8/layout/target3"/>
    <dgm:cxn modelId="{48B6BE16-A67D-4574-8410-53D7CFB8AB9A}" type="presParOf" srcId="{19A7E87A-E7DE-4705-9174-F936397B6E14}" destId="{D366435F-F4E9-45CC-ACA6-B28683F4CF20}" srcOrd="1" destOrd="0" presId="urn:microsoft.com/office/officeart/2005/8/layout/target3"/>
    <dgm:cxn modelId="{050923E2-761C-4D7E-B438-D9D8E9244F62}" type="presParOf" srcId="{19A7E87A-E7DE-4705-9174-F936397B6E14}" destId="{72C46992-8EEA-45B6-B704-FE73F5706715}" srcOrd="2" destOrd="0" presId="urn:microsoft.com/office/officeart/2005/8/layout/target3"/>
    <dgm:cxn modelId="{520E06E4-A16B-446E-8EFF-F0F472A23E91}" type="presParOf" srcId="{19A7E87A-E7DE-4705-9174-F936397B6E14}" destId="{A1D00A0A-74B3-4ECC-B898-F91DAEBF1EC6}" srcOrd="3" destOrd="0" presId="urn:microsoft.com/office/officeart/2005/8/layout/target3"/>
    <dgm:cxn modelId="{BED78EAE-D6D5-4D5F-A47F-774C44D81B3B}" type="presParOf" srcId="{19A7E87A-E7DE-4705-9174-F936397B6E14}" destId="{3240065E-82A6-4DC8-BAC5-BC70287C835D}" srcOrd="4" destOrd="0" presId="urn:microsoft.com/office/officeart/2005/8/layout/target3"/>
    <dgm:cxn modelId="{14A84C05-8E2E-4C19-945F-8C45BA0CB999}" type="presParOf" srcId="{19A7E87A-E7DE-4705-9174-F936397B6E14}" destId="{A6D96A84-6975-4F72-8EA0-CB4B7EB3A000}" srcOrd="5" destOrd="0" presId="urn:microsoft.com/office/officeart/2005/8/layout/target3"/>
    <dgm:cxn modelId="{2DB664B1-6885-4F2C-AC5A-B2023A67B9DA}" type="presParOf" srcId="{19A7E87A-E7DE-4705-9174-F936397B6E14}" destId="{621A5C96-300F-4A1B-B518-4A56B065E5C0}" srcOrd="6" destOrd="0" presId="urn:microsoft.com/office/officeart/2005/8/layout/target3"/>
    <dgm:cxn modelId="{B404CE77-36B7-4FEF-820E-40C61FE2387F}" type="presParOf" srcId="{19A7E87A-E7DE-4705-9174-F936397B6E14}" destId="{85F53EF3-0E23-4C3C-AA39-8DE3F5001C8D}" srcOrd="7" destOrd="0" presId="urn:microsoft.com/office/officeart/2005/8/layout/target3"/>
    <dgm:cxn modelId="{D34F42EE-0534-433B-AEB7-B16C15B73EBE}" type="presParOf" srcId="{19A7E87A-E7DE-4705-9174-F936397B6E14}" destId="{33DA0EF5-F035-4BC8-8A90-15B0017A53AB}" srcOrd="8" destOrd="0" presId="urn:microsoft.com/office/officeart/2005/8/layout/target3"/>
    <dgm:cxn modelId="{999FCF24-F595-4D34-9A4D-C38A7440F55A}" type="presParOf" srcId="{19A7E87A-E7DE-4705-9174-F936397B6E14}" destId="{7350D408-9BBF-455E-92C7-C699065CA972}" srcOrd="9" destOrd="0" presId="urn:microsoft.com/office/officeart/2005/8/layout/target3"/>
    <dgm:cxn modelId="{51630A12-5118-4F29-A58D-86C970E318D8}" type="presParOf" srcId="{19A7E87A-E7DE-4705-9174-F936397B6E14}" destId="{33D23D7A-3F93-430B-A016-E0DAC7F3D08E}" srcOrd="10" destOrd="0" presId="urn:microsoft.com/office/officeart/2005/8/layout/target3"/>
    <dgm:cxn modelId="{104494CB-D358-44A0-961F-0CEFED96F05C}" type="presParOf" srcId="{19A7E87A-E7DE-4705-9174-F936397B6E14}" destId="{C11DB7E5-D01A-4C15-A7F6-52ECFB0D08F3}" srcOrd="11" destOrd="0" presId="urn:microsoft.com/office/officeart/2005/8/layout/target3"/>
    <dgm:cxn modelId="{E3FCEEBA-7FA6-41B3-BC8A-88B4C5D1828D}" type="presParOf" srcId="{19A7E87A-E7DE-4705-9174-F936397B6E14}" destId="{699B2B68-2863-4EAA-B6F1-5DC6AD92768A}" srcOrd="12" destOrd="0" presId="urn:microsoft.com/office/officeart/2005/8/layout/target3"/>
    <dgm:cxn modelId="{647E2C49-C410-4402-93FF-6D4BB713119F}" type="presParOf" srcId="{19A7E87A-E7DE-4705-9174-F936397B6E14}" destId="{C1472088-97C3-4E81-A635-3D3CCD083725}" srcOrd="13" destOrd="0" presId="urn:microsoft.com/office/officeart/2005/8/layout/target3"/>
    <dgm:cxn modelId="{528FBFBF-2705-4217-8113-C61F564C6FED}" type="presParOf" srcId="{19A7E87A-E7DE-4705-9174-F936397B6E14}" destId="{5ABE1F22-CBAB-44CB-897E-B61F2D920CC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91BE-3552-474A-B0C1-71C9D8C7993D}">
      <dsp:nvSpPr>
        <dsp:cNvPr id="0" name=""/>
        <dsp:cNvSpPr/>
      </dsp:nvSpPr>
      <dsp:spPr>
        <a:xfrm>
          <a:off x="0" y="322763"/>
          <a:ext cx="3711786" cy="37117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C46992-8EEA-45B6-B704-FE73F5706715}">
      <dsp:nvSpPr>
        <dsp:cNvPr id="0" name=""/>
        <dsp:cNvSpPr/>
      </dsp:nvSpPr>
      <dsp:spPr>
        <a:xfrm>
          <a:off x="1855893" y="322763"/>
          <a:ext cx="4330417" cy="37117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30,000</a:t>
          </a:r>
        </a:p>
      </dsp:txBody>
      <dsp:txXfrm>
        <a:off x="1855893" y="322763"/>
        <a:ext cx="2165208" cy="1113538"/>
      </dsp:txXfrm>
    </dsp:sp>
    <dsp:sp modelId="{3240065E-82A6-4DC8-BAC5-BC70287C835D}">
      <dsp:nvSpPr>
        <dsp:cNvPr id="0" name=""/>
        <dsp:cNvSpPr/>
      </dsp:nvSpPr>
      <dsp:spPr>
        <a:xfrm>
          <a:off x="649563" y="1436302"/>
          <a:ext cx="2412658" cy="24126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D96A84-6975-4F72-8EA0-CB4B7EB3A000}">
      <dsp:nvSpPr>
        <dsp:cNvPr id="0" name=""/>
        <dsp:cNvSpPr/>
      </dsp:nvSpPr>
      <dsp:spPr>
        <a:xfrm>
          <a:off x="1855893" y="1436302"/>
          <a:ext cx="4330417" cy="24126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1,000</a:t>
          </a:r>
        </a:p>
      </dsp:txBody>
      <dsp:txXfrm>
        <a:off x="1855893" y="1436302"/>
        <a:ext cx="2165208" cy="1113534"/>
      </dsp:txXfrm>
    </dsp:sp>
    <dsp:sp modelId="{85F53EF3-0E23-4C3C-AA39-8DE3F5001C8D}">
      <dsp:nvSpPr>
        <dsp:cNvPr id="0" name=""/>
        <dsp:cNvSpPr/>
      </dsp:nvSpPr>
      <dsp:spPr>
        <a:xfrm>
          <a:off x="1299125" y="2549836"/>
          <a:ext cx="1113534" cy="111353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DA0EF5-F035-4BC8-8A90-15B0017A53AB}">
      <dsp:nvSpPr>
        <dsp:cNvPr id="0" name=""/>
        <dsp:cNvSpPr/>
      </dsp:nvSpPr>
      <dsp:spPr>
        <a:xfrm>
          <a:off x="1855893" y="2549836"/>
          <a:ext cx="4330417" cy="11135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Word</a:t>
          </a:r>
        </a:p>
      </dsp:txBody>
      <dsp:txXfrm>
        <a:off x="1855893" y="2549836"/>
        <a:ext cx="2165208" cy="1113534"/>
      </dsp:txXfrm>
    </dsp:sp>
    <dsp:sp modelId="{33D23D7A-3F93-430B-A016-E0DAC7F3D08E}">
      <dsp:nvSpPr>
        <dsp:cNvPr id="0" name=""/>
        <dsp:cNvSpPr/>
      </dsp:nvSpPr>
      <dsp:spPr>
        <a:xfrm>
          <a:off x="4021101" y="322763"/>
          <a:ext cx="2165208" cy="1113538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Footfalls</a:t>
          </a:r>
        </a:p>
      </dsp:txBody>
      <dsp:txXfrm>
        <a:off x="4021101" y="322763"/>
        <a:ext cx="2165208" cy="1113538"/>
      </dsp:txXfrm>
    </dsp:sp>
    <dsp:sp modelId="{699B2B68-2863-4EAA-B6F1-5DC6AD92768A}">
      <dsp:nvSpPr>
        <dsp:cNvPr id="0" name=""/>
        <dsp:cNvSpPr/>
      </dsp:nvSpPr>
      <dsp:spPr>
        <a:xfrm>
          <a:off x="4021101" y="1436302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Gospel Tracts</a:t>
          </a:r>
        </a:p>
      </dsp:txBody>
      <dsp:txXfrm>
        <a:off x="4021101" y="1436302"/>
        <a:ext cx="2165208" cy="1113534"/>
      </dsp:txXfrm>
    </dsp:sp>
    <dsp:sp modelId="{5ABE1F22-CBAB-44CB-897E-B61F2D920CC4}">
      <dsp:nvSpPr>
        <dsp:cNvPr id="0" name=""/>
        <dsp:cNvSpPr/>
      </dsp:nvSpPr>
      <dsp:spPr>
        <a:xfrm>
          <a:off x="4021101" y="2549836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Several Bibles Given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Gospel proclaimed through songs</a:t>
          </a:r>
        </a:p>
      </dsp:txBody>
      <dsp:txXfrm>
        <a:off x="4021101" y="2549836"/>
        <a:ext cx="2165208" cy="1113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91BE-3552-474A-B0C1-71C9D8C7993D}">
      <dsp:nvSpPr>
        <dsp:cNvPr id="0" name=""/>
        <dsp:cNvSpPr/>
      </dsp:nvSpPr>
      <dsp:spPr>
        <a:xfrm>
          <a:off x="0" y="322763"/>
          <a:ext cx="3711786" cy="37117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C46992-8EEA-45B6-B704-FE73F5706715}">
      <dsp:nvSpPr>
        <dsp:cNvPr id="0" name=""/>
        <dsp:cNvSpPr/>
      </dsp:nvSpPr>
      <dsp:spPr>
        <a:xfrm>
          <a:off x="1855893" y="322763"/>
          <a:ext cx="4330417" cy="37117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Thousands</a:t>
          </a:r>
        </a:p>
      </dsp:txBody>
      <dsp:txXfrm>
        <a:off x="1855893" y="322763"/>
        <a:ext cx="2165208" cy="1113538"/>
      </dsp:txXfrm>
    </dsp:sp>
    <dsp:sp modelId="{3240065E-82A6-4DC8-BAC5-BC70287C835D}">
      <dsp:nvSpPr>
        <dsp:cNvPr id="0" name=""/>
        <dsp:cNvSpPr/>
      </dsp:nvSpPr>
      <dsp:spPr>
        <a:xfrm>
          <a:off x="649563" y="1436302"/>
          <a:ext cx="2412658" cy="24126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D96A84-6975-4F72-8EA0-CB4B7EB3A000}">
      <dsp:nvSpPr>
        <dsp:cNvPr id="0" name=""/>
        <dsp:cNvSpPr/>
      </dsp:nvSpPr>
      <dsp:spPr>
        <a:xfrm>
          <a:off x="1855893" y="1436302"/>
          <a:ext cx="4330417" cy="24126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Hundreds</a:t>
          </a:r>
        </a:p>
      </dsp:txBody>
      <dsp:txXfrm>
        <a:off x="1855893" y="1436302"/>
        <a:ext cx="2165208" cy="1113534"/>
      </dsp:txXfrm>
    </dsp:sp>
    <dsp:sp modelId="{85F53EF3-0E23-4C3C-AA39-8DE3F5001C8D}">
      <dsp:nvSpPr>
        <dsp:cNvPr id="0" name=""/>
        <dsp:cNvSpPr/>
      </dsp:nvSpPr>
      <dsp:spPr>
        <a:xfrm>
          <a:off x="1299125" y="2549836"/>
          <a:ext cx="1113534" cy="111353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DA0EF5-F035-4BC8-8A90-15B0017A53AB}">
      <dsp:nvSpPr>
        <dsp:cNvPr id="0" name=""/>
        <dsp:cNvSpPr/>
      </dsp:nvSpPr>
      <dsp:spPr>
        <a:xfrm>
          <a:off x="1855893" y="2549836"/>
          <a:ext cx="4330417" cy="11135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Word</a:t>
          </a:r>
        </a:p>
      </dsp:txBody>
      <dsp:txXfrm>
        <a:off x="1855893" y="2549836"/>
        <a:ext cx="2165208" cy="1113534"/>
      </dsp:txXfrm>
    </dsp:sp>
    <dsp:sp modelId="{33D23D7A-3F93-430B-A016-E0DAC7F3D08E}">
      <dsp:nvSpPr>
        <dsp:cNvPr id="0" name=""/>
        <dsp:cNvSpPr/>
      </dsp:nvSpPr>
      <dsp:spPr>
        <a:xfrm>
          <a:off x="4021101" y="322763"/>
          <a:ext cx="2165208" cy="1113538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Footfalls</a:t>
          </a:r>
        </a:p>
      </dsp:txBody>
      <dsp:txXfrm>
        <a:off x="4021101" y="322763"/>
        <a:ext cx="2165208" cy="1113538"/>
      </dsp:txXfrm>
    </dsp:sp>
    <dsp:sp modelId="{699B2B68-2863-4EAA-B6F1-5DC6AD92768A}">
      <dsp:nvSpPr>
        <dsp:cNvPr id="0" name=""/>
        <dsp:cNvSpPr/>
      </dsp:nvSpPr>
      <dsp:spPr>
        <a:xfrm>
          <a:off x="4021101" y="1436302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Gospel Tracts</a:t>
          </a:r>
        </a:p>
      </dsp:txBody>
      <dsp:txXfrm>
        <a:off x="4021101" y="1436302"/>
        <a:ext cx="2165208" cy="1113534"/>
      </dsp:txXfrm>
    </dsp:sp>
    <dsp:sp modelId="{5ABE1F22-CBAB-44CB-897E-B61F2D920CC4}">
      <dsp:nvSpPr>
        <dsp:cNvPr id="0" name=""/>
        <dsp:cNvSpPr/>
      </dsp:nvSpPr>
      <dsp:spPr>
        <a:xfrm>
          <a:off x="4021101" y="2549836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Several Bibles Given</a:t>
          </a:r>
        </a:p>
      </dsp:txBody>
      <dsp:txXfrm>
        <a:off x="4021101" y="2549836"/>
        <a:ext cx="2165208" cy="11135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91BE-3552-474A-B0C1-71C9D8C7993D}">
      <dsp:nvSpPr>
        <dsp:cNvPr id="0" name=""/>
        <dsp:cNvSpPr/>
      </dsp:nvSpPr>
      <dsp:spPr>
        <a:xfrm>
          <a:off x="-192476" y="322763"/>
          <a:ext cx="3711786" cy="37117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C46992-8EEA-45B6-B704-FE73F5706715}">
      <dsp:nvSpPr>
        <dsp:cNvPr id="0" name=""/>
        <dsp:cNvSpPr/>
      </dsp:nvSpPr>
      <dsp:spPr>
        <a:xfrm>
          <a:off x="1663416" y="322763"/>
          <a:ext cx="4330417" cy="37117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20,000</a:t>
          </a:r>
        </a:p>
      </dsp:txBody>
      <dsp:txXfrm>
        <a:off x="1663416" y="322763"/>
        <a:ext cx="2165208" cy="1113538"/>
      </dsp:txXfrm>
    </dsp:sp>
    <dsp:sp modelId="{3240065E-82A6-4DC8-BAC5-BC70287C835D}">
      <dsp:nvSpPr>
        <dsp:cNvPr id="0" name=""/>
        <dsp:cNvSpPr/>
      </dsp:nvSpPr>
      <dsp:spPr>
        <a:xfrm>
          <a:off x="457087" y="1436302"/>
          <a:ext cx="2412658" cy="24126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D96A84-6975-4F72-8EA0-CB4B7EB3A000}">
      <dsp:nvSpPr>
        <dsp:cNvPr id="0" name=""/>
        <dsp:cNvSpPr/>
      </dsp:nvSpPr>
      <dsp:spPr>
        <a:xfrm>
          <a:off x="1516096" y="1436302"/>
          <a:ext cx="4625058" cy="24126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1,500</a:t>
          </a:r>
        </a:p>
      </dsp:txBody>
      <dsp:txXfrm>
        <a:off x="1516096" y="1436302"/>
        <a:ext cx="2312529" cy="1113534"/>
      </dsp:txXfrm>
    </dsp:sp>
    <dsp:sp modelId="{85F53EF3-0E23-4C3C-AA39-8DE3F5001C8D}">
      <dsp:nvSpPr>
        <dsp:cNvPr id="0" name=""/>
        <dsp:cNvSpPr/>
      </dsp:nvSpPr>
      <dsp:spPr>
        <a:xfrm>
          <a:off x="1106649" y="2549836"/>
          <a:ext cx="1113534" cy="111353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DA0EF5-F035-4BC8-8A90-15B0017A53AB}">
      <dsp:nvSpPr>
        <dsp:cNvPr id="0" name=""/>
        <dsp:cNvSpPr/>
      </dsp:nvSpPr>
      <dsp:spPr>
        <a:xfrm>
          <a:off x="1403202" y="2549836"/>
          <a:ext cx="4850846" cy="11135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Word</a:t>
          </a:r>
        </a:p>
      </dsp:txBody>
      <dsp:txXfrm>
        <a:off x="1403202" y="2549836"/>
        <a:ext cx="2425423" cy="1113534"/>
      </dsp:txXfrm>
    </dsp:sp>
    <dsp:sp modelId="{33D23D7A-3F93-430B-A016-E0DAC7F3D08E}">
      <dsp:nvSpPr>
        <dsp:cNvPr id="0" name=""/>
        <dsp:cNvSpPr/>
      </dsp:nvSpPr>
      <dsp:spPr>
        <a:xfrm>
          <a:off x="3828625" y="322763"/>
          <a:ext cx="2165208" cy="1113538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Footfalls</a:t>
          </a:r>
        </a:p>
      </dsp:txBody>
      <dsp:txXfrm>
        <a:off x="3828625" y="322763"/>
        <a:ext cx="2165208" cy="1113538"/>
      </dsp:txXfrm>
    </dsp:sp>
    <dsp:sp modelId="{699B2B68-2863-4EAA-B6F1-5DC6AD92768A}">
      <dsp:nvSpPr>
        <dsp:cNvPr id="0" name=""/>
        <dsp:cNvSpPr/>
      </dsp:nvSpPr>
      <dsp:spPr>
        <a:xfrm>
          <a:off x="3828625" y="1436302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Gospel Tracts</a:t>
          </a:r>
        </a:p>
      </dsp:txBody>
      <dsp:txXfrm>
        <a:off x="3828625" y="1436302"/>
        <a:ext cx="2165208" cy="1113534"/>
      </dsp:txXfrm>
    </dsp:sp>
    <dsp:sp modelId="{5ABE1F22-CBAB-44CB-897E-B61F2D920CC4}">
      <dsp:nvSpPr>
        <dsp:cNvPr id="0" name=""/>
        <dsp:cNvSpPr/>
      </dsp:nvSpPr>
      <dsp:spPr>
        <a:xfrm>
          <a:off x="3443672" y="2549836"/>
          <a:ext cx="2935113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Several Bibles Given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Gospel proclaimed through conversations</a:t>
          </a:r>
        </a:p>
      </dsp:txBody>
      <dsp:txXfrm>
        <a:off x="3443672" y="2549836"/>
        <a:ext cx="2935113" cy="11135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91BE-3552-474A-B0C1-71C9D8C7993D}">
      <dsp:nvSpPr>
        <dsp:cNvPr id="0" name=""/>
        <dsp:cNvSpPr/>
      </dsp:nvSpPr>
      <dsp:spPr>
        <a:xfrm>
          <a:off x="-192476" y="322763"/>
          <a:ext cx="3711786" cy="37117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C46992-8EEA-45B6-B704-FE73F5706715}">
      <dsp:nvSpPr>
        <dsp:cNvPr id="0" name=""/>
        <dsp:cNvSpPr/>
      </dsp:nvSpPr>
      <dsp:spPr>
        <a:xfrm>
          <a:off x="1663416" y="322763"/>
          <a:ext cx="4330417" cy="37117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Thousands</a:t>
          </a:r>
        </a:p>
      </dsp:txBody>
      <dsp:txXfrm>
        <a:off x="1663416" y="322763"/>
        <a:ext cx="2165208" cy="1113538"/>
      </dsp:txXfrm>
    </dsp:sp>
    <dsp:sp modelId="{3240065E-82A6-4DC8-BAC5-BC70287C835D}">
      <dsp:nvSpPr>
        <dsp:cNvPr id="0" name=""/>
        <dsp:cNvSpPr/>
      </dsp:nvSpPr>
      <dsp:spPr>
        <a:xfrm>
          <a:off x="457087" y="1436302"/>
          <a:ext cx="2412658" cy="24126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D96A84-6975-4F72-8EA0-CB4B7EB3A000}">
      <dsp:nvSpPr>
        <dsp:cNvPr id="0" name=""/>
        <dsp:cNvSpPr/>
      </dsp:nvSpPr>
      <dsp:spPr>
        <a:xfrm>
          <a:off x="1516096" y="1436302"/>
          <a:ext cx="4625058" cy="24126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500</a:t>
          </a:r>
        </a:p>
      </dsp:txBody>
      <dsp:txXfrm>
        <a:off x="1516096" y="1436302"/>
        <a:ext cx="2312529" cy="1113534"/>
      </dsp:txXfrm>
    </dsp:sp>
    <dsp:sp modelId="{85F53EF3-0E23-4C3C-AA39-8DE3F5001C8D}">
      <dsp:nvSpPr>
        <dsp:cNvPr id="0" name=""/>
        <dsp:cNvSpPr/>
      </dsp:nvSpPr>
      <dsp:spPr>
        <a:xfrm>
          <a:off x="1106649" y="2549836"/>
          <a:ext cx="1113534" cy="111353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DA0EF5-F035-4BC8-8A90-15B0017A53AB}">
      <dsp:nvSpPr>
        <dsp:cNvPr id="0" name=""/>
        <dsp:cNvSpPr/>
      </dsp:nvSpPr>
      <dsp:spPr>
        <a:xfrm>
          <a:off x="1403202" y="2549836"/>
          <a:ext cx="4850846" cy="11135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Word</a:t>
          </a:r>
        </a:p>
      </dsp:txBody>
      <dsp:txXfrm>
        <a:off x="1403202" y="2549836"/>
        <a:ext cx="2425423" cy="1113534"/>
      </dsp:txXfrm>
    </dsp:sp>
    <dsp:sp modelId="{33D23D7A-3F93-430B-A016-E0DAC7F3D08E}">
      <dsp:nvSpPr>
        <dsp:cNvPr id="0" name=""/>
        <dsp:cNvSpPr/>
      </dsp:nvSpPr>
      <dsp:spPr>
        <a:xfrm>
          <a:off x="3828625" y="322763"/>
          <a:ext cx="2165208" cy="1113538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Footfalls</a:t>
          </a:r>
        </a:p>
      </dsp:txBody>
      <dsp:txXfrm>
        <a:off x="3828625" y="322763"/>
        <a:ext cx="2165208" cy="1113538"/>
      </dsp:txXfrm>
    </dsp:sp>
    <dsp:sp modelId="{699B2B68-2863-4EAA-B6F1-5DC6AD92768A}">
      <dsp:nvSpPr>
        <dsp:cNvPr id="0" name=""/>
        <dsp:cNvSpPr/>
      </dsp:nvSpPr>
      <dsp:spPr>
        <a:xfrm>
          <a:off x="3828625" y="1436302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Gospel Tracts</a:t>
          </a:r>
        </a:p>
      </dsp:txBody>
      <dsp:txXfrm>
        <a:off x="3828625" y="1436302"/>
        <a:ext cx="2165208" cy="1113534"/>
      </dsp:txXfrm>
    </dsp:sp>
    <dsp:sp modelId="{5ABE1F22-CBAB-44CB-897E-B61F2D920CC4}">
      <dsp:nvSpPr>
        <dsp:cNvPr id="0" name=""/>
        <dsp:cNvSpPr/>
      </dsp:nvSpPr>
      <dsp:spPr>
        <a:xfrm>
          <a:off x="3443672" y="2549836"/>
          <a:ext cx="2935113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Gospel proclaimed through conversations</a:t>
          </a:r>
        </a:p>
      </dsp:txBody>
      <dsp:txXfrm>
        <a:off x="3443672" y="2549836"/>
        <a:ext cx="2935113" cy="11135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91BE-3552-474A-B0C1-71C9D8C7993D}">
      <dsp:nvSpPr>
        <dsp:cNvPr id="0" name=""/>
        <dsp:cNvSpPr/>
      </dsp:nvSpPr>
      <dsp:spPr>
        <a:xfrm>
          <a:off x="-192476" y="322763"/>
          <a:ext cx="3711786" cy="37117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C46992-8EEA-45B6-B704-FE73F5706715}">
      <dsp:nvSpPr>
        <dsp:cNvPr id="0" name=""/>
        <dsp:cNvSpPr/>
      </dsp:nvSpPr>
      <dsp:spPr>
        <a:xfrm>
          <a:off x="1663416" y="322763"/>
          <a:ext cx="4330417" cy="37117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25,000</a:t>
          </a:r>
        </a:p>
      </dsp:txBody>
      <dsp:txXfrm>
        <a:off x="1663416" y="322763"/>
        <a:ext cx="2165208" cy="1113538"/>
      </dsp:txXfrm>
    </dsp:sp>
    <dsp:sp modelId="{3240065E-82A6-4DC8-BAC5-BC70287C835D}">
      <dsp:nvSpPr>
        <dsp:cNvPr id="0" name=""/>
        <dsp:cNvSpPr/>
      </dsp:nvSpPr>
      <dsp:spPr>
        <a:xfrm>
          <a:off x="457087" y="1436302"/>
          <a:ext cx="2412658" cy="24126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D96A84-6975-4F72-8EA0-CB4B7EB3A000}">
      <dsp:nvSpPr>
        <dsp:cNvPr id="0" name=""/>
        <dsp:cNvSpPr/>
      </dsp:nvSpPr>
      <dsp:spPr>
        <a:xfrm>
          <a:off x="1516096" y="1436302"/>
          <a:ext cx="4625058" cy="24126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500</a:t>
          </a:r>
        </a:p>
      </dsp:txBody>
      <dsp:txXfrm>
        <a:off x="1516096" y="1436302"/>
        <a:ext cx="2312529" cy="1113534"/>
      </dsp:txXfrm>
    </dsp:sp>
    <dsp:sp modelId="{85F53EF3-0E23-4C3C-AA39-8DE3F5001C8D}">
      <dsp:nvSpPr>
        <dsp:cNvPr id="0" name=""/>
        <dsp:cNvSpPr/>
      </dsp:nvSpPr>
      <dsp:spPr>
        <a:xfrm>
          <a:off x="1106649" y="2549836"/>
          <a:ext cx="1113534" cy="111353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DA0EF5-F035-4BC8-8A90-15B0017A53AB}">
      <dsp:nvSpPr>
        <dsp:cNvPr id="0" name=""/>
        <dsp:cNvSpPr/>
      </dsp:nvSpPr>
      <dsp:spPr>
        <a:xfrm>
          <a:off x="1403202" y="2549836"/>
          <a:ext cx="4850846" cy="11135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Word</a:t>
          </a:r>
        </a:p>
      </dsp:txBody>
      <dsp:txXfrm>
        <a:off x="1403202" y="2549836"/>
        <a:ext cx="2425423" cy="1113534"/>
      </dsp:txXfrm>
    </dsp:sp>
    <dsp:sp modelId="{33D23D7A-3F93-430B-A016-E0DAC7F3D08E}">
      <dsp:nvSpPr>
        <dsp:cNvPr id="0" name=""/>
        <dsp:cNvSpPr/>
      </dsp:nvSpPr>
      <dsp:spPr>
        <a:xfrm>
          <a:off x="3828625" y="322763"/>
          <a:ext cx="2165208" cy="1113538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Footfalls</a:t>
          </a:r>
        </a:p>
      </dsp:txBody>
      <dsp:txXfrm>
        <a:off x="3828625" y="322763"/>
        <a:ext cx="2165208" cy="1113538"/>
      </dsp:txXfrm>
    </dsp:sp>
    <dsp:sp modelId="{699B2B68-2863-4EAA-B6F1-5DC6AD92768A}">
      <dsp:nvSpPr>
        <dsp:cNvPr id="0" name=""/>
        <dsp:cNvSpPr/>
      </dsp:nvSpPr>
      <dsp:spPr>
        <a:xfrm>
          <a:off x="3828625" y="1436302"/>
          <a:ext cx="2165208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Gospel Tracts</a:t>
          </a:r>
        </a:p>
      </dsp:txBody>
      <dsp:txXfrm>
        <a:off x="3828625" y="1436302"/>
        <a:ext cx="2165208" cy="1113534"/>
      </dsp:txXfrm>
    </dsp:sp>
    <dsp:sp modelId="{5ABE1F22-CBAB-44CB-897E-B61F2D920CC4}">
      <dsp:nvSpPr>
        <dsp:cNvPr id="0" name=""/>
        <dsp:cNvSpPr/>
      </dsp:nvSpPr>
      <dsp:spPr>
        <a:xfrm>
          <a:off x="3443672" y="2549836"/>
          <a:ext cx="2935113" cy="1113534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Several Bibles Given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Gospel proclaimed through conversations</a:t>
          </a:r>
        </a:p>
      </dsp:txBody>
      <dsp:txXfrm>
        <a:off x="3443672" y="2549836"/>
        <a:ext cx="2935113" cy="1113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3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4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3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5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5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7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6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6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9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993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28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97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12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78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6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363CC7E-12D0-48F2-8C87-9ADA388B365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5CFDF1-108C-4DFC-94CE-6DD9D6DE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67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5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6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4.jpeg"/><Relationship Id="rId7" Type="http://schemas.openxmlformats.org/officeDocument/2006/relationships/diagramData" Target="../diagrams/data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microsoft.com/office/2007/relationships/diagramDrawing" Target="../diagrams/drawing3.xml"/><Relationship Id="rId5" Type="http://schemas.openxmlformats.org/officeDocument/2006/relationships/image" Target="../media/image31.jpeg"/><Relationship Id="rId10" Type="http://schemas.openxmlformats.org/officeDocument/2006/relationships/diagramColors" Target="../diagrams/colors3.xml"/><Relationship Id="rId4" Type="http://schemas.openxmlformats.org/officeDocument/2006/relationships/image" Target="../media/image27.jpeg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5.mp4"/><Relationship Id="rId13" Type="http://schemas.openxmlformats.org/officeDocument/2006/relationships/diagramColors" Target="../diagrams/colors5.xml"/><Relationship Id="rId18" Type="http://schemas.openxmlformats.org/officeDocument/2006/relationships/image" Target="../media/image50.png"/><Relationship Id="rId3" Type="http://schemas.microsoft.com/office/2007/relationships/media" Target="../media/media3.mp4"/><Relationship Id="rId7" Type="http://schemas.microsoft.com/office/2007/relationships/media" Target="../media/media5.mp4"/><Relationship Id="rId12" Type="http://schemas.openxmlformats.org/officeDocument/2006/relationships/diagramQuickStyle" Target="../diagrams/quickStyle5.xml"/><Relationship Id="rId17" Type="http://schemas.openxmlformats.org/officeDocument/2006/relationships/image" Target="../media/image49.png"/><Relationship Id="rId2" Type="http://schemas.openxmlformats.org/officeDocument/2006/relationships/video" Target="../media/media2.mp4"/><Relationship Id="rId16" Type="http://schemas.openxmlformats.org/officeDocument/2006/relationships/image" Target="../media/image48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diagramLayout" Target="../diagrams/layout5.xml"/><Relationship Id="rId5" Type="http://schemas.microsoft.com/office/2007/relationships/media" Target="../media/media4.mp4"/><Relationship Id="rId15" Type="http://schemas.openxmlformats.org/officeDocument/2006/relationships/image" Target="../media/image47.png"/><Relationship Id="rId10" Type="http://schemas.openxmlformats.org/officeDocument/2006/relationships/diagramData" Target="../diagrams/data5.xml"/><Relationship Id="rId4" Type="http://schemas.openxmlformats.org/officeDocument/2006/relationships/video" Target="../media/media3.mp4"/><Relationship Id="rId9" Type="http://schemas.openxmlformats.org/officeDocument/2006/relationships/slideLayout" Target="../slideLayouts/slideLayout2.xml"/><Relationship Id="rId14" Type="http://schemas.microsoft.com/office/2007/relationships/diagramDrawing" Target="../diagrams/drawin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E46819-797B-471D-A181-6F583DA7B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0" r="1988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>
            <a:normAutofit/>
          </a:bodyPr>
          <a:lstStyle/>
          <a:p>
            <a:r>
              <a:rPr lang="en-US"/>
              <a:t>INDIA DAY OUTREACHES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>
            <a:normAutofit/>
          </a:bodyPr>
          <a:lstStyle/>
          <a:p>
            <a:r>
              <a:rPr lang="en-US"/>
              <a:t>Labourers in Christ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9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lost soul is too many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baseline="30000" dirty="0">
                <a:effectLst/>
              </a:rPr>
              <a:t>3 </a:t>
            </a:r>
            <a:r>
              <a:rPr lang="en-US" dirty="0">
                <a:effectLst/>
              </a:rPr>
              <a:t>Then Jesus told them this parable: </a:t>
            </a:r>
            <a:r>
              <a:rPr lang="en-US" b="1" baseline="30000" dirty="0">
                <a:effectLst/>
              </a:rPr>
              <a:t>4 </a:t>
            </a:r>
            <a:r>
              <a:rPr lang="en-US" dirty="0">
                <a:effectLst/>
              </a:rPr>
              <a:t>“Suppose one of you has a hundred sheep and loses one of them. Doesn’t he leave the ninety-nine in the open country and go after the lost sheep until he finds it? </a:t>
            </a:r>
            <a:r>
              <a:rPr lang="en-US" b="1" baseline="30000" dirty="0">
                <a:effectLst/>
              </a:rPr>
              <a:t>5 </a:t>
            </a:r>
            <a:r>
              <a:rPr lang="en-US" dirty="0">
                <a:effectLst/>
              </a:rPr>
              <a:t>And when he finds it, he joyfully puts it on his shoulders </a:t>
            </a:r>
            <a:r>
              <a:rPr lang="en-US" b="1" baseline="30000" dirty="0">
                <a:effectLst/>
              </a:rPr>
              <a:t>6 </a:t>
            </a:r>
            <a:r>
              <a:rPr lang="en-US" dirty="0">
                <a:effectLst/>
              </a:rPr>
              <a:t>and goes home. Then he calls his friends and neighbors together and says, ‘Rejoice with me; I have found my lost sheep.’ Luke 15</a:t>
            </a:r>
            <a:endParaRPr lang="en-US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4177248428"/>
              </p:ext>
            </p:extLst>
          </p:nvPr>
        </p:nvGraphicFramePr>
        <p:xfrm>
          <a:off x="2971960" y="3070577"/>
          <a:ext cx="6237432" cy="3666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368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220" y="0"/>
            <a:ext cx="10353762" cy="970450"/>
          </a:xfrm>
        </p:spPr>
        <p:txBody>
          <a:bodyPr/>
          <a:lstStyle/>
          <a:p>
            <a:r>
              <a:rPr lang="en-US" dirty="0"/>
              <a:t>Preparation – ICA facility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30" y="3968354"/>
            <a:ext cx="3702343" cy="277675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671" y="4091039"/>
            <a:ext cx="3538764" cy="2654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33" y="1428046"/>
            <a:ext cx="3544711" cy="26585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3" y="4086580"/>
            <a:ext cx="3544710" cy="26585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2" y="1428047"/>
            <a:ext cx="3544711" cy="26585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671" y="1425816"/>
            <a:ext cx="3547684" cy="26607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267" y="1428045"/>
            <a:ext cx="3544712" cy="26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69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Minneapolis – MN &amp; Chicago - 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Volunteers travelled early in the morning with a lot of excitement to spread the good news in the streets of Chicago and Minneapolis but only to realize that rain has hindered the parade</a:t>
            </a:r>
          </a:p>
        </p:txBody>
      </p:sp>
      <p:pic>
        <p:nvPicPr>
          <p:cNvPr id="4" name="WhatsApp Video 2019-08-18 at 8.19.22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12601" y="3175317"/>
            <a:ext cx="4756150" cy="26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Naperville - IL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6" y="1799697"/>
            <a:ext cx="5081727" cy="25916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6" y="4391378"/>
            <a:ext cx="3285067" cy="24638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193" y="4387360"/>
            <a:ext cx="3295784" cy="24718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977" y="4058824"/>
            <a:ext cx="2346681" cy="3128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53" y="1799696"/>
            <a:ext cx="3450218" cy="25876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071" y="1799695"/>
            <a:ext cx="2806418" cy="24665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657" y="3973291"/>
            <a:ext cx="2410831" cy="321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65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Naperville - IL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6" y="1799697"/>
            <a:ext cx="5081727" cy="259168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097" y="4391378"/>
            <a:ext cx="3295784" cy="2471838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959930" y="1799697"/>
            <a:ext cx="5532160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77941416"/>
              </p:ext>
            </p:extLst>
          </p:nvPr>
        </p:nvGraphicFramePr>
        <p:xfrm>
          <a:off x="5734755" y="1975555"/>
          <a:ext cx="6186310" cy="435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2900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Milwaukee - WI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40" y="1315154"/>
            <a:ext cx="3706106" cy="27795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40" y="4054648"/>
            <a:ext cx="3736623" cy="2802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79" y="1315154"/>
            <a:ext cx="3652661" cy="27394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80" y="4054651"/>
            <a:ext cx="3736622" cy="2802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40" y="4054645"/>
            <a:ext cx="3736622" cy="280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13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Milwaukee - WI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573" y="1315154"/>
            <a:ext cx="3706106" cy="277958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80" y="4054651"/>
            <a:ext cx="3736622" cy="2802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057" y="1315154"/>
            <a:ext cx="3736622" cy="2802467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519147027"/>
              </p:ext>
            </p:extLst>
          </p:nvPr>
        </p:nvGraphicFramePr>
        <p:xfrm>
          <a:off x="5734755" y="1975555"/>
          <a:ext cx="6186310" cy="435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16237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NOVI - MI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0050"/>
            <a:ext cx="2988984" cy="22417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03" y="1577068"/>
            <a:ext cx="2992875" cy="2244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06" y="1577067"/>
            <a:ext cx="2992875" cy="22446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85" y="1577068"/>
            <a:ext cx="2992875" cy="22446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62400"/>
            <a:ext cx="2988984" cy="22417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03" y="3962400"/>
            <a:ext cx="2992875" cy="22446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06" y="3962401"/>
            <a:ext cx="2992875" cy="22446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576" y="3962400"/>
            <a:ext cx="2988984" cy="224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26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03" y="3962400"/>
            <a:ext cx="2992875" cy="22446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848" y="3962400"/>
            <a:ext cx="2988984" cy="224173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793" y="3962400"/>
            <a:ext cx="2988984" cy="22417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19" y="165718"/>
            <a:ext cx="10353762" cy="970450"/>
          </a:xfrm>
        </p:spPr>
        <p:txBody>
          <a:bodyPr/>
          <a:lstStyle/>
          <a:p>
            <a:r>
              <a:rPr lang="en-US" dirty="0"/>
              <a:t>NOVI - MI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62400"/>
            <a:ext cx="2988984" cy="22417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00"/>
            <a:ext cx="2992875" cy="2244656"/>
          </a:xfrm>
          <a:prstGeom prst="rect">
            <a:avLst/>
          </a:prstGeom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965332631"/>
              </p:ext>
            </p:extLst>
          </p:nvPr>
        </p:nvGraphicFramePr>
        <p:xfrm>
          <a:off x="5807793" y="2628840"/>
          <a:ext cx="6186310" cy="435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Content Placeholder 2"/>
          <p:cNvSpPr txBox="1">
            <a:spLocks/>
          </p:cNvSpPr>
          <p:nvPr/>
        </p:nvSpPr>
        <p:spPr>
          <a:xfrm>
            <a:off x="17565" y="936308"/>
            <a:ext cx="12056533" cy="428374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Testimony: One of persons who got a tract/literature from Novi India Day 2018 is a believer now and studying bible with her children daily and one of our team members is studying bible with her since last India day. </a:t>
            </a:r>
          </a:p>
          <a:p>
            <a:r>
              <a:rPr lang="en-US" dirty="0"/>
              <a:t>A SIMPLE TRACT HAS TRANSFORMED HER LIFE AND HER FAMILY. </a:t>
            </a:r>
          </a:p>
          <a:p>
            <a:r>
              <a:rPr lang="en-US" dirty="0"/>
              <a:t>Volunteers had a good spirited discussion about “TRUE GOD” with several people of other faiths </a:t>
            </a:r>
          </a:p>
        </p:txBody>
      </p:sp>
    </p:spTree>
    <p:extLst>
      <p:ext uri="{BB962C8B-B14F-4D97-AF65-F5344CB8AC3E}">
        <p14:creationId xmlns:p14="http://schemas.microsoft.com/office/powerpoint/2010/main" val="2426969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INDIANAPOLIS - 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347" y="1731963"/>
            <a:ext cx="3044427" cy="40592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1" y="1731963"/>
            <a:ext cx="2466236" cy="23939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644" y="1731963"/>
            <a:ext cx="2601561" cy="4079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067" y="1731964"/>
            <a:ext cx="2655271" cy="23933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067" y="4277252"/>
            <a:ext cx="2619023" cy="19642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7" y="4277252"/>
            <a:ext cx="1504944" cy="20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81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INDIANAPOLIS - 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58" y="1720674"/>
            <a:ext cx="3044427" cy="4059237"/>
          </a:xfr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214024683"/>
              </p:ext>
            </p:extLst>
          </p:nvPr>
        </p:nvGraphicFramePr>
        <p:xfrm>
          <a:off x="5621867" y="1571635"/>
          <a:ext cx="6186310" cy="435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663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TORONTO - CANADA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2" y="1731963"/>
            <a:ext cx="2804693" cy="210625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79" y="1730022"/>
            <a:ext cx="2810933" cy="2108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663" y="2657648"/>
            <a:ext cx="2470150" cy="3293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121" y="2657648"/>
            <a:ext cx="2470150" cy="32935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79" y="4673600"/>
            <a:ext cx="2807170" cy="21053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2" y="4612343"/>
            <a:ext cx="2888847" cy="216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32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2" cy="970450"/>
          </a:xfrm>
        </p:spPr>
        <p:txBody>
          <a:bodyPr/>
          <a:lstStyle/>
          <a:p>
            <a:r>
              <a:rPr lang="en-US" dirty="0"/>
              <a:t>TORONTO - CANADA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3204"/>
            <a:ext cx="6705600" cy="4058751"/>
          </a:xfrm>
        </p:spPr>
        <p:txBody>
          <a:bodyPr/>
          <a:lstStyle/>
          <a:p>
            <a:r>
              <a:rPr lang="en-US" dirty="0"/>
              <a:t>Testimony: One person took a Punjabi Bible at the Yonge and Dundas square outreach several years and states that he is reading the Bible and also book written by Sadhu Sunder Singh.</a:t>
            </a:r>
          </a:p>
          <a:p>
            <a:r>
              <a:rPr lang="en-US" dirty="0"/>
              <a:t>Search of Bibles in native language ends at LIC booth!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96601987"/>
              </p:ext>
            </p:extLst>
          </p:nvPr>
        </p:nvGraphicFramePr>
        <p:xfrm>
          <a:off x="5813778" y="2743298"/>
          <a:ext cx="6186310" cy="435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5" name="WhatsApp Video 2019-08-18 at 7.08.19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84231" y="863204"/>
            <a:ext cx="3364694" cy="1904544"/>
          </a:xfrm>
          <a:prstGeom prst="rect">
            <a:avLst/>
          </a:prstGeom>
        </p:spPr>
      </p:pic>
      <p:pic>
        <p:nvPicPr>
          <p:cNvPr id="6" name="WhatsApp Video 2019-08-18 at 3.12.33 PM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19290" y="3073610"/>
            <a:ext cx="1662642" cy="2937674"/>
          </a:xfrm>
          <a:prstGeom prst="rect">
            <a:avLst/>
          </a:prstGeom>
        </p:spPr>
      </p:pic>
      <p:pic>
        <p:nvPicPr>
          <p:cNvPr id="7" name="WhatsApp Video 2019-08-18 at 7.46.48 PM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300077" y="2728238"/>
            <a:ext cx="2983123" cy="1688560"/>
          </a:xfrm>
          <a:prstGeom prst="rect">
            <a:avLst/>
          </a:prstGeom>
        </p:spPr>
      </p:pic>
      <p:pic>
        <p:nvPicPr>
          <p:cNvPr id="8" name="WhatsApp Video 2019-08-18 at 1.56.37 PM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300077" y="4546600"/>
            <a:ext cx="3016485" cy="17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Macintosh PowerPoint</Application>
  <PresentationFormat>Widescreen</PresentationFormat>
  <Paragraphs>56</Paragraphs>
  <Slides>14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Calisto MT</vt:lpstr>
      <vt:lpstr>Wingdings 2</vt:lpstr>
      <vt:lpstr>Slate</vt:lpstr>
      <vt:lpstr>INDIA DAY OUTREACHES</vt:lpstr>
      <vt:lpstr>One lost soul is too many</vt:lpstr>
      <vt:lpstr>Preparation – ICA facility</vt:lpstr>
      <vt:lpstr>Minneapolis – MN &amp; Chicago - IL</vt:lpstr>
      <vt:lpstr>Naperville - IL</vt:lpstr>
      <vt:lpstr>Naperville - IL</vt:lpstr>
      <vt:lpstr>Milwaukee - WI</vt:lpstr>
      <vt:lpstr>Milwaukee - WI</vt:lpstr>
      <vt:lpstr>NOVI - MI</vt:lpstr>
      <vt:lpstr>NOVI - MI</vt:lpstr>
      <vt:lpstr>INDIANAPOLIS - IN</vt:lpstr>
      <vt:lpstr>INDIANAPOLIS - IN</vt:lpstr>
      <vt:lpstr>TORONTO - CANADA</vt:lpstr>
      <vt:lpstr>TORONTO - CANADA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DAY OUTREACHES</dc:title>
  <dc:creator>Chindada, Srikar (C.)</dc:creator>
  <cp:lastModifiedBy>Prasanna V</cp:lastModifiedBy>
  <cp:revision>2</cp:revision>
  <dcterms:created xsi:type="dcterms:W3CDTF">2019-08-21T16:28:42Z</dcterms:created>
  <dcterms:modified xsi:type="dcterms:W3CDTF">2021-02-20T16:27:47Z</dcterms:modified>
</cp:coreProperties>
</file>